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363" r:id="rId3"/>
    <p:sldId id="350" r:id="rId4"/>
    <p:sldId id="349" r:id="rId5"/>
    <p:sldId id="368" r:id="rId6"/>
    <p:sldId id="342" r:id="rId7"/>
    <p:sldId id="323" r:id="rId8"/>
    <p:sldId id="346" r:id="rId9"/>
    <p:sldId id="347" r:id="rId10"/>
    <p:sldId id="369" r:id="rId11"/>
    <p:sldId id="370" r:id="rId12"/>
    <p:sldId id="371" r:id="rId13"/>
    <p:sldId id="343" r:id="rId14"/>
    <p:sldId id="292" r:id="rId15"/>
    <p:sldId id="344" r:id="rId16"/>
    <p:sldId id="355" r:id="rId17"/>
    <p:sldId id="356" r:id="rId18"/>
    <p:sldId id="261" r:id="rId19"/>
    <p:sldId id="345" r:id="rId20"/>
    <p:sldId id="360" r:id="rId21"/>
    <p:sldId id="365" r:id="rId22"/>
    <p:sldId id="262" r:id="rId23"/>
    <p:sldId id="259" r:id="rId24"/>
    <p:sldId id="319" r:id="rId25"/>
    <p:sldId id="264" r:id="rId26"/>
    <p:sldId id="311" r:id="rId27"/>
    <p:sldId id="312" r:id="rId28"/>
    <p:sldId id="325" r:id="rId29"/>
    <p:sldId id="308" r:id="rId30"/>
    <p:sldId id="326" r:id="rId31"/>
    <p:sldId id="328" r:id="rId32"/>
    <p:sldId id="327" r:id="rId33"/>
    <p:sldId id="316" r:id="rId34"/>
    <p:sldId id="362" r:id="rId35"/>
    <p:sldId id="361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432" y="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E30700-2D7E-4ABB-9D52-015B56AEC685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0D29B50B-ACE0-4910-AA12-D37ED2F3C7B7}">
      <dgm:prSet phldrT="[Text]" phldr="1"/>
      <dgm:spPr/>
      <dgm:t>
        <a:bodyPr/>
        <a:lstStyle/>
        <a:p>
          <a:endParaRPr lang="en-US" dirty="0"/>
        </a:p>
      </dgm:t>
    </dgm:pt>
    <dgm:pt modelId="{37575B5E-B549-4D4E-85E0-3E15A5FA65E8}" type="parTrans" cxnId="{33992CE3-EE49-42AA-B1A6-FAD226988108}">
      <dgm:prSet/>
      <dgm:spPr/>
      <dgm:t>
        <a:bodyPr/>
        <a:lstStyle/>
        <a:p>
          <a:endParaRPr lang="en-US"/>
        </a:p>
      </dgm:t>
    </dgm:pt>
    <dgm:pt modelId="{73EEAE0C-0759-4F8C-A086-74B931E406EE}" type="sibTrans" cxnId="{33992CE3-EE49-42AA-B1A6-FAD226988108}">
      <dgm:prSet/>
      <dgm:spPr/>
      <dgm:t>
        <a:bodyPr/>
        <a:lstStyle/>
        <a:p>
          <a:endParaRPr lang="en-US"/>
        </a:p>
      </dgm:t>
    </dgm:pt>
    <dgm:pt modelId="{5D53616E-B0B2-4B06-9B42-F560C19240B2}">
      <dgm:prSet phldrT="[Text]" phldr="1"/>
      <dgm:spPr/>
      <dgm:t>
        <a:bodyPr/>
        <a:lstStyle/>
        <a:p>
          <a:endParaRPr lang="en-US" dirty="0"/>
        </a:p>
      </dgm:t>
    </dgm:pt>
    <dgm:pt modelId="{46B5414E-97BE-482E-865F-50E77B6A5A67}" type="parTrans" cxnId="{7CBB7931-0BB9-4B21-82BA-77C257A20915}">
      <dgm:prSet/>
      <dgm:spPr/>
      <dgm:t>
        <a:bodyPr/>
        <a:lstStyle/>
        <a:p>
          <a:endParaRPr lang="en-US"/>
        </a:p>
      </dgm:t>
    </dgm:pt>
    <dgm:pt modelId="{09E911EB-8B75-49D7-9206-D057DF029F99}" type="sibTrans" cxnId="{7CBB7931-0BB9-4B21-82BA-77C257A20915}">
      <dgm:prSet/>
      <dgm:spPr/>
      <dgm:t>
        <a:bodyPr/>
        <a:lstStyle/>
        <a:p>
          <a:endParaRPr lang="en-US"/>
        </a:p>
      </dgm:t>
    </dgm:pt>
    <dgm:pt modelId="{37785E86-6713-4F78-8A67-A522A93FDCA4}">
      <dgm:prSet phldrT="[Text]" phldr="1"/>
      <dgm:spPr/>
      <dgm:t>
        <a:bodyPr/>
        <a:lstStyle/>
        <a:p>
          <a:endParaRPr lang="en-US" dirty="0"/>
        </a:p>
      </dgm:t>
    </dgm:pt>
    <dgm:pt modelId="{85EF48FB-E932-4CFD-B498-233450AC4DB4}" type="parTrans" cxnId="{DF91FE4F-5273-4A71-8EA5-09EF136D5FB1}">
      <dgm:prSet/>
      <dgm:spPr/>
      <dgm:t>
        <a:bodyPr/>
        <a:lstStyle/>
        <a:p>
          <a:endParaRPr lang="en-US"/>
        </a:p>
      </dgm:t>
    </dgm:pt>
    <dgm:pt modelId="{760E2C8B-8C13-470A-86B2-3B8428759EF4}" type="sibTrans" cxnId="{DF91FE4F-5273-4A71-8EA5-09EF136D5FB1}">
      <dgm:prSet/>
      <dgm:spPr/>
      <dgm:t>
        <a:bodyPr/>
        <a:lstStyle/>
        <a:p>
          <a:endParaRPr lang="en-US"/>
        </a:p>
      </dgm:t>
    </dgm:pt>
    <dgm:pt modelId="{AC27565B-F6AF-4DC9-823E-3B8D6673AE02}" type="pres">
      <dgm:prSet presAssocID="{15E30700-2D7E-4ABB-9D52-015B56AEC685}" presName="Name0" presStyleCnt="0">
        <dgm:presLayoutVars>
          <dgm:dir/>
          <dgm:animLvl val="lvl"/>
          <dgm:resizeHandles val="exact"/>
        </dgm:presLayoutVars>
      </dgm:prSet>
      <dgm:spPr/>
    </dgm:pt>
    <dgm:pt modelId="{00ABE0EB-48F3-453A-BB4B-F443482E630E}" type="pres">
      <dgm:prSet presAssocID="{15E30700-2D7E-4ABB-9D52-015B56AEC685}" presName="dummy" presStyleCnt="0"/>
      <dgm:spPr/>
    </dgm:pt>
    <dgm:pt modelId="{B600055D-AEBB-4019-B01D-93A169657BFA}" type="pres">
      <dgm:prSet presAssocID="{15E30700-2D7E-4ABB-9D52-015B56AEC685}" presName="linH" presStyleCnt="0"/>
      <dgm:spPr/>
    </dgm:pt>
    <dgm:pt modelId="{1F802CED-92C1-4787-8C3F-CDF2CB7BAEEF}" type="pres">
      <dgm:prSet presAssocID="{15E30700-2D7E-4ABB-9D52-015B56AEC685}" presName="padding1" presStyleCnt="0"/>
      <dgm:spPr/>
    </dgm:pt>
    <dgm:pt modelId="{D47C3601-FD25-44A2-9813-7AD736D439F1}" type="pres">
      <dgm:prSet presAssocID="{0D29B50B-ACE0-4910-AA12-D37ED2F3C7B7}" presName="linV" presStyleCnt="0"/>
      <dgm:spPr/>
    </dgm:pt>
    <dgm:pt modelId="{0C0CCAF1-5FFE-4226-9856-ADFCDAA7DAF9}" type="pres">
      <dgm:prSet presAssocID="{0D29B50B-ACE0-4910-AA12-D37ED2F3C7B7}" presName="spVertical1" presStyleCnt="0"/>
      <dgm:spPr/>
    </dgm:pt>
    <dgm:pt modelId="{1075DBC9-F66C-4B73-8588-A0D7DF2D7A5C}" type="pres">
      <dgm:prSet presAssocID="{0D29B50B-ACE0-4910-AA12-D37ED2F3C7B7}" presName="parTx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75FA15-A7C6-45AB-B7FF-EA7E7D2689D6}" type="pres">
      <dgm:prSet presAssocID="{0D29B50B-ACE0-4910-AA12-D37ED2F3C7B7}" presName="spVertical2" presStyleCnt="0"/>
      <dgm:spPr/>
    </dgm:pt>
    <dgm:pt modelId="{7A52ABF4-1EB9-4BF1-BDF2-1F33BA4FDC17}" type="pres">
      <dgm:prSet presAssocID="{0D29B50B-ACE0-4910-AA12-D37ED2F3C7B7}" presName="spVertical3" presStyleCnt="0"/>
      <dgm:spPr/>
    </dgm:pt>
    <dgm:pt modelId="{C8EFDE16-DDCB-4921-A911-E710FDC73D73}" type="pres">
      <dgm:prSet presAssocID="{73EEAE0C-0759-4F8C-A086-74B931E406EE}" presName="space" presStyleCnt="0"/>
      <dgm:spPr/>
    </dgm:pt>
    <dgm:pt modelId="{8EC77D77-90B1-4695-A97E-A757B97D4173}" type="pres">
      <dgm:prSet presAssocID="{5D53616E-B0B2-4B06-9B42-F560C19240B2}" presName="linV" presStyleCnt="0"/>
      <dgm:spPr/>
    </dgm:pt>
    <dgm:pt modelId="{09CCFD30-52D4-4002-B8C7-ABCF1D68AF29}" type="pres">
      <dgm:prSet presAssocID="{5D53616E-B0B2-4B06-9B42-F560C19240B2}" presName="spVertical1" presStyleCnt="0"/>
      <dgm:spPr/>
    </dgm:pt>
    <dgm:pt modelId="{E00BDA10-0E0B-4AAE-ABF1-4153DB02303C}" type="pres">
      <dgm:prSet presAssocID="{5D53616E-B0B2-4B06-9B42-F560C19240B2}" presName="parTx" presStyleLbl="revTx" presStyleIdx="1" presStyleCnt="3" custScaleX="83271" custScaleY="54672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2ADFAE-9B3F-490D-9819-539087BEF81A}" type="pres">
      <dgm:prSet presAssocID="{5D53616E-B0B2-4B06-9B42-F560C19240B2}" presName="spVertical2" presStyleCnt="0"/>
      <dgm:spPr/>
    </dgm:pt>
    <dgm:pt modelId="{2BFADCCC-AC46-43D0-9291-1EF7F8A3FF5E}" type="pres">
      <dgm:prSet presAssocID="{5D53616E-B0B2-4B06-9B42-F560C19240B2}" presName="spVertical3" presStyleCnt="0"/>
      <dgm:spPr/>
    </dgm:pt>
    <dgm:pt modelId="{ECE0D5DF-6864-487D-AD6C-11893DFFEC43}" type="pres">
      <dgm:prSet presAssocID="{09E911EB-8B75-49D7-9206-D057DF029F99}" presName="space" presStyleCnt="0"/>
      <dgm:spPr/>
    </dgm:pt>
    <dgm:pt modelId="{F4A788FD-A926-48CD-A466-509986636042}" type="pres">
      <dgm:prSet presAssocID="{37785E86-6713-4F78-8A67-A522A93FDCA4}" presName="linV" presStyleCnt="0"/>
      <dgm:spPr/>
    </dgm:pt>
    <dgm:pt modelId="{E753B8D4-9E12-432F-B9EB-60E882136D34}" type="pres">
      <dgm:prSet presAssocID="{37785E86-6713-4F78-8A67-A522A93FDCA4}" presName="spVertical1" presStyleCnt="0"/>
      <dgm:spPr/>
    </dgm:pt>
    <dgm:pt modelId="{55114CE5-1DE2-4030-825A-2A15A94E5605}" type="pres">
      <dgm:prSet presAssocID="{37785E86-6713-4F78-8A67-A522A93FDCA4}" presName="parTx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DCC44D-96E9-471B-8FC6-21BDB4294A78}" type="pres">
      <dgm:prSet presAssocID="{37785E86-6713-4F78-8A67-A522A93FDCA4}" presName="spVertical2" presStyleCnt="0"/>
      <dgm:spPr/>
    </dgm:pt>
    <dgm:pt modelId="{FA89CAB4-3AD8-4825-A3D9-7AE087D1C4DB}" type="pres">
      <dgm:prSet presAssocID="{37785E86-6713-4F78-8A67-A522A93FDCA4}" presName="spVertical3" presStyleCnt="0"/>
      <dgm:spPr/>
    </dgm:pt>
    <dgm:pt modelId="{F4172C54-0095-4430-BD39-FBE83D32EA20}" type="pres">
      <dgm:prSet presAssocID="{15E30700-2D7E-4ABB-9D52-015B56AEC685}" presName="padding2" presStyleCnt="0"/>
      <dgm:spPr/>
    </dgm:pt>
    <dgm:pt modelId="{79E6A8E2-1D5A-47A6-85F1-3EE4C4013065}" type="pres">
      <dgm:prSet presAssocID="{15E30700-2D7E-4ABB-9D52-015B56AEC685}" presName="negArrow" presStyleCnt="0"/>
      <dgm:spPr/>
    </dgm:pt>
    <dgm:pt modelId="{B27126C1-A42B-4779-B0FB-562F681ABEF7}" type="pres">
      <dgm:prSet presAssocID="{15E30700-2D7E-4ABB-9D52-015B56AEC685}" presName="backgroundArrow" presStyleLbl="node1" presStyleIdx="0" presStyleCnt="1" custAng="0" custScaleX="19518" custScaleY="79342" custLinFactNeighborX="45524" custLinFactNeighborY="-29041"/>
      <dgm:spPr/>
    </dgm:pt>
  </dgm:ptLst>
  <dgm:cxnLst>
    <dgm:cxn modelId="{7CBB7931-0BB9-4B21-82BA-77C257A20915}" srcId="{15E30700-2D7E-4ABB-9D52-015B56AEC685}" destId="{5D53616E-B0B2-4B06-9B42-F560C19240B2}" srcOrd="1" destOrd="0" parTransId="{46B5414E-97BE-482E-865F-50E77B6A5A67}" sibTransId="{09E911EB-8B75-49D7-9206-D057DF029F99}"/>
    <dgm:cxn modelId="{904FC1DB-A6A2-4E9D-90BE-B0728E70D913}" type="presOf" srcId="{37785E86-6713-4F78-8A67-A522A93FDCA4}" destId="{55114CE5-1DE2-4030-825A-2A15A94E5605}" srcOrd="0" destOrd="0" presId="urn:microsoft.com/office/officeart/2005/8/layout/hProcess3"/>
    <dgm:cxn modelId="{33992CE3-EE49-42AA-B1A6-FAD226988108}" srcId="{15E30700-2D7E-4ABB-9D52-015B56AEC685}" destId="{0D29B50B-ACE0-4910-AA12-D37ED2F3C7B7}" srcOrd="0" destOrd="0" parTransId="{37575B5E-B549-4D4E-85E0-3E15A5FA65E8}" sibTransId="{73EEAE0C-0759-4F8C-A086-74B931E406EE}"/>
    <dgm:cxn modelId="{1663AC91-BEB5-4735-A6AA-161939EB76FF}" type="presOf" srcId="{5D53616E-B0B2-4B06-9B42-F560C19240B2}" destId="{E00BDA10-0E0B-4AAE-ABF1-4153DB02303C}" srcOrd="0" destOrd="0" presId="urn:microsoft.com/office/officeart/2005/8/layout/hProcess3"/>
    <dgm:cxn modelId="{DF91FE4F-5273-4A71-8EA5-09EF136D5FB1}" srcId="{15E30700-2D7E-4ABB-9D52-015B56AEC685}" destId="{37785E86-6713-4F78-8A67-A522A93FDCA4}" srcOrd="2" destOrd="0" parTransId="{85EF48FB-E932-4CFD-B498-233450AC4DB4}" sibTransId="{760E2C8B-8C13-470A-86B2-3B8428759EF4}"/>
    <dgm:cxn modelId="{40D62242-9033-48C1-9372-5E8465C70263}" type="presOf" srcId="{0D29B50B-ACE0-4910-AA12-D37ED2F3C7B7}" destId="{1075DBC9-F66C-4B73-8588-A0D7DF2D7A5C}" srcOrd="0" destOrd="0" presId="urn:microsoft.com/office/officeart/2005/8/layout/hProcess3"/>
    <dgm:cxn modelId="{E5AF953B-5A16-43E2-8821-16197F9EA28C}" type="presOf" srcId="{15E30700-2D7E-4ABB-9D52-015B56AEC685}" destId="{AC27565B-F6AF-4DC9-823E-3B8D6673AE02}" srcOrd="0" destOrd="0" presId="urn:microsoft.com/office/officeart/2005/8/layout/hProcess3"/>
    <dgm:cxn modelId="{901D9B28-8473-4EA0-877F-DCB63AD4A2DA}" type="presParOf" srcId="{AC27565B-F6AF-4DC9-823E-3B8D6673AE02}" destId="{00ABE0EB-48F3-453A-BB4B-F443482E630E}" srcOrd="0" destOrd="0" presId="urn:microsoft.com/office/officeart/2005/8/layout/hProcess3"/>
    <dgm:cxn modelId="{6262D098-9767-436B-8635-F13907179F3D}" type="presParOf" srcId="{AC27565B-F6AF-4DC9-823E-3B8D6673AE02}" destId="{B600055D-AEBB-4019-B01D-93A169657BFA}" srcOrd="1" destOrd="0" presId="urn:microsoft.com/office/officeart/2005/8/layout/hProcess3"/>
    <dgm:cxn modelId="{75606ADF-0410-411B-A6AE-896863167BD9}" type="presParOf" srcId="{B600055D-AEBB-4019-B01D-93A169657BFA}" destId="{1F802CED-92C1-4787-8C3F-CDF2CB7BAEEF}" srcOrd="0" destOrd="0" presId="urn:microsoft.com/office/officeart/2005/8/layout/hProcess3"/>
    <dgm:cxn modelId="{FFE9E30E-0CD5-4ED5-8147-2A79A641C783}" type="presParOf" srcId="{B600055D-AEBB-4019-B01D-93A169657BFA}" destId="{D47C3601-FD25-44A2-9813-7AD736D439F1}" srcOrd="1" destOrd="0" presId="urn:microsoft.com/office/officeart/2005/8/layout/hProcess3"/>
    <dgm:cxn modelId="{45252F6B-95DB-4B74-B5C7-2E36E976E88C}" type="presParOf" srcId="{D47C3601-FD25-44A2-9813-7AD736D439F1}" destId="{0C0CCAF1-5FFE-4226-9856-ADFCDAA7DAF9}" srcOrd="0" destOrd="0" presId="urn:microsoft.com/office/officeart/2005/8/layout/hProcess3"/>
    <dgm:cxn modelId="{76D9AF99-AEF5-4ED8-BA1B-895AC4417B10}" type="presParOf" srcId="{D47C3601-FD25-44A2-9813-7AD736D439F1}" destId="{1075DBC9-F66C-4B73-8588-A0D7DF2D7A5C}" srcOrd="1" destOrd="0" presId="urn:microsoft.com/office/officeart/2005/8/layout/hProcess3"/>
    <dgm:cxn modelId="{FE69ABF9-77E3-4C71-9291-D2AFD83ECFF3}" type="presParOf" srcId="{D47C3601-FD25-44A2-9813-7AD736D439F1}" destId="{9A75FA15-A7C6-45AB-B7FF-EA7E7D2689D6}" srcOrd="2" destOrd="0" presId="urn:microsoft.com/office/officeart/2005/8/layout/hProcess3"/>
    <dgm:cxn modelId="{419ADF07-49F8-4962-91F8-FB1BB0607F29}" type="presParOf" srcId="{D47C3601-FD25-44A2-9813-7AD736D439F1}" destId="{7A52ABF4-1EB9-4BF1-BDF2-1F33BA4FDC17}" srcOrd="3" destOrd="0" presId="urn:microsoft.com/office/officeart/2005/8/layout/hProcess3"/>
    <dgm:cxn modelId="{D4AED15C-86EE-4FBE-B1FA-B3B8127B72E9}" type="presParOf" srcId="{B600055D-AEBB-4019-B01D-93A169657BFA}" destId="{C8EFDE16-DDCB-4921-A911-E710FDC73D73}" srcOrd="2" destOrd="0" presId="urn:microsoft.com/office/officeart/2005/8/layout/hProcess3"/>
    <dgm:cxn modelId="{BE9D6261-E856-4DF6-8690-EA1AB785B605}" type="presParOf" srcId="{B600055D-AEBB-4019-B01D-93A169657BFA}" destId="{8EC77D77-90B1-4695-A97E-A757B97D4173}" srcOrd="3" destOrd="0" presId="urn:microsoft.com/office/officeart/2005/8/layout/hProcess3"/>
    <dgm:cxn modelId="{4DF2A724-3C2C-43E7-BE11-FB95F5D51CAC}" type="presParOf" srcId="{8EC77D77-90B1-4695-A97E-A757B97D4173}" destId="{09CCFD30-52D4-4002-B8C7-ABCF1D68AF29}" srcOrd="0" destOrd="0" presId="urn:microsoft.com/office/officeart/2005/8/layout/hProcess3"/>
    <dgm:cxn modelId="{34037C7C-D8C7-40C8-A5D2-6C1DD63DB0A3}" type="presParOf" srcId="{8EC77D77-90B1-4695-A97E-A757B97D4173}" destId="{E00BDA10-0E0B-4AAE-ABF1-4153DB02303C}" srcOrd="1" destOrd="0" presId="urn:microsoft.com/office/officeart/2005/8/layout/hProcess3"/>
    <dgm:cxn modelId="{CAA811F5-176B-4533-885F-7454CCCD9100}" type="presParOf" srcId="{8EC77D77-90B1-4695-A97E-A757B97D4173}" destId="{972ADFAE-9B3F-490D-9819-539087BEF81A}" srcOrd="2" destOrd="0" presId="urn:microsoft.com/office/officeart/2005/8/layout/hProcess3"/>
    <dgm:cxn modelId="{1F395D16-9EB7-4652-91BF-EBF4AB119136}" type="presParOf" srcId="{8EC77D77-90B1-4695-A97E-A757B97D4173}" destId="{2BFADCCC-AC46-43D0-9291-1EF7F8A3FF5E}" srcOrd="3" destOrd="0" presId="urn:microsoft.com/office/officeart/2005/8/layout/hProcess3"/>
    <dgm:cxn modelId="{F1D9B4CA-98C4-448F-813A-95AC1320BFC7}" type="presParOf" srcId="{B600055D-AEBB-4019-B01D-93A169657BFA}" destId="{ECE0D5DF-6864-487D-AD6C-11893DFFEC43}" srcOrd="4" destOrd="0" presId="urn:microsoft.com/office/officeart/2005/8/layout/hProcess3"/>
    <dgm:cxn modelId="{1E35382C-D31B-4F30-BD9B-4BD767D1D41A}" type="presParOf" srcId="{B600055D-AEBB-4019-B01D-93A169657BFA}" destId="{F4A788FD-A926-48CD-A466-509986636042}" srcOrd="5" destOrd="0" presId="urn:microsoft.com/office/officeart/2005/8/layout/hProcess3"/>
    <dgm:cxn modelId="{BE2610E7-B526-480D-9DA4-192683A107BF}" type="presParOf" srcId="{F4A788FD-A926-48CD-A466-509986636042}" destId="{E753B8D4-9E12-432F-B9EB-60E882136D34}" srcOrd="0" destOrd="0" presId="urn:microsoft.com/office/officeart/2005/8/layout/hProcess3"/>
    <dgm:cxn modelId="{1281A76D-87C5-4B1E-BFBD-E806EEA29E7F}" type="presParOf" srcId="{F4A788FD-A926-48CD-A466-509986636042}" destId="{55114CE5-1DE2-4030-825A-2A15A94E5605}" srcOrd="1" destOrd="0" presId="urn:microsoft.com/office/officeart/2005/8/layout/hProcess3"/>
    <dgm:cxn modelId="{9A405CAC-6946-4574-B5C4-9EF722BD23AD}" type="presParOf" srcId="{F4A788FD-A926-48CD-A466-509986636042}" destId="{70DCC44D-96E9-471B-8FC6-21BDB4294A78}" srcOrd="2" destOrd="0" presId="urn:microsoft.com/office/officeart/2005/8/layout/hProcess3"/>
    <dgm:cxn modelId="{FFDD9687-94E7-4DEF-9760-909F21E970E7}" type="presParOf" srcId="{F4A788FD-A926-48CD-A466-509986636042}" destId="{FA89CAB4-3AD8-4825-A3D9-7AE087D1C4DB}" srcOrd="3" destOrd="0" presId="urn:microsoft.com/office/officeart/2005/8/layout/hProcess3"/>
    <dgm:cxn modelId="{A3941A06-7C58-4124-80FC-5EFE4E3CD283}" type="presParOf" srcId="{B600055D-AEBB-4019-B01D-93A169657BFA}" destId="{F4172C54-0095-4430-BD39-FBE83D32EA20}" srcOrd="6" destOrd="0" presId="urn:microsoft.com/office/officeart/2005/8/layout/hProcess3"/>
    <dgm:cxn modelId="{9A3DB236-4887-4901-A365-7923F309C0FE}" type="presParOf" srcId="{B600055D-AEBB-4019-B01D-93A169657BFA}" destId="{79E6A8E2-1D5A-47A6-85F1-3EE4C4013065}" srcOrd="7" destOrd="0" presId="urn:microsoft.com/office/officeart/2005/8/layout/hProcess3"/>
    <dgm:cxn modelId="{7478D30D-DDB3-48C8-A1AA-020028C35145}" type="presParOf" srcId="{B600055D-AEBB-4019-B01D-93A169657BFA}" destId="{B27126C1-A42B-4779-B0FB-562F681ABEF7}" srcOrd="8" destOrd="0" presId="urn:microsoft.com/office/officeart/2005/8/layout/hProcess3"/>
  </dgm:cxnLst>
  <dgm:bg/>
  <dgm:whole/>
  <dgm:extLst>
    <a:ext uri="http://schemas.microsoft.com/office/drawing/2008/diagram">
      <dsp:dataModelExt xmlns=""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27126C1-A42B-4779-B0FB-562F681ABEF7}">
      <dsp:nvSpPr>
        <dsp:cNvPr id="0" name=""/>
        <dsp:cNvSpPr/>
      </dsp:nvSpPr>
      <dsp:spPr>
        <a:xfrm>
          <a:off x="6734" y="0"/>
          <a:ext cx="1145393" cy="285631"/>
        </a:xfrm>
        <a:prstGeom prst="right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114CE5-1DE2-4030-825A-2A15A94E5605}">
      <dsp:nvSpPr>
        <dsp:cNvPr id="0" name=""/>
        <dsp:cNvSpPr/>
      </dsp:nvSpPr>
      <dsp:spPr>
        <a:xfrm>
          <a:off x="758219" y="83567"/>
          <a:ext cx="276001" cy="1669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50800" rIns="0" bIns="5080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758219" y="83567"/>
        <a:ext cx="276001" cy="166992"/>
      </dsp:txXfrm>
    </dsp:sp>
    <dsp:sp modelId="{E00BDA10-0E0B-4AAE-ABF1-4153DB02303C}">
      <dsp:nvSpPr>
        <dsp:cNvPr id="0" name=""/>
        <dsp:cNvSpPr/>
      </dsp:nvSpPr>
      <dsp:spPr>
        <a:xfrm>
          <a:off x="450103" y="83567"/>
          <a:ext cx="229829" cy="9129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50800" rIns="0" bIns="5080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450103" y="83567"/>
        <a:ext cx="229829" cy="912984"/>
      </dsp:txXfrm>
    </dsp:sp>
    <dsp:sp modelId="{1075DBC9-F66C-4B73-8588-A0D7DF2D7A5C}">
      <dsp:nvSpPr>
        <dsp:cNvPr id="0" name=""/>
        <dsp:cNvSpPr/>
      </dsp:nvSpPr>
      <dsp:spPr>
        <a:xfrm>
          <a:off x="95815" y="83567"/>
          <a:ext cx="276001" cy="1669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50800" rIns="0" bIns="5080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95815" y="83567"/>
        <a:ext cx="276001" cy="1669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6C4183-3ED8-4ADA-B73C-B8FF4FA43128}" type="datetimeFigureOut">
              <a:rPr lang="en-US" smtClean="0"/>
              <a:pPr/>
              <a:t>19-Mar-18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5CCBFD-6985-42B7-A33F-4A8DD437023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06500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F2E71E6-B31C-47B7-B5C0-48B974C82628}" type="slidenum">
              <a:rPr lang="fr-CA" altLang="zh-CN" sz="1200">
                <a:latin typeface="Calibri" pitchFamily="34" charset="0"/>
              </a:rPr>
              <a:pPr algn="r"/>
              <a:t>16</a:t>
            </a:fld>
            <a:endParaRPr lang="fr-CA" altLang="zh-CN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07524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9F114B4-3C59-4996-9EB9-CCE961BD95BF}" type="slidenum">
              <a:rPr lang="fr-CA" altLang="zh-CN" sz="1200">
                <a:latin typeface="Calibri" pitchFamily="34" charset="0"/>
              </a:rPr>
              <a:pPr algn="r"/>
              <a:t>17</a:t>
            </a:fld>
            <a:endParaRPr lang="fr-CA" altLang="zh-CN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F40DE-217A-4B29-B334-9D8007189D7B}" type="datetime1">
              <a:rPr lang="en-US" smtClean="0"/>
              <a:pPr/>
              <a:t>19-Mar-18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A1565-C9FF-4C9C-98B0-16EF8D1D952B}" type="datetime1">
              <a:rPr lang="en-US" smtClean="0"/>
              <a:pPr/>
              <a:t>19-Mar-18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CC5B-8BE2-415B-86CD-57F9A1E9189E}" type="datetime1">
              <a:rPr lang="en-US" smtClean="0"/>
              <a:pPr/>
              <a:t>19-Mar-18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F1E11-ECC3-4005-9BFA-36C1D9D1EC85}" type="datetime1">
              <a:rPr lang="en-US" smtClean="0"/>
              <a:pPr/>
              <a:t>19-Mar-18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CA5E3-E8A1-4D27-BDAD-4E188D1302C1}" type="datetime1">
              <a:rPr lang="en-US" smtClean="0"/>
              <a:pPr/>
              <a:t>19-Mar-18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0FA2E-E211-4909-890B-91812E9A4B39}" type="datetime1">
              <a:rPr lang="en-US" smtClean="0"/>
              <a:pPr/>
              <a:t>19-Mar-18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5C29B-0D85-4B36-81B4-C9A337DB4A1D}" type="datetime1">
              <a:rPr lang="en-US" smtClean="0"/>
              <a:pPr/>
              <a:t>19-Mar-18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B270A-8303-4FB7-81EC-1E2C13CAE217}" type="datetime1">
              <a:rPr lang="en-US" smtClean="0"/>
              <a:pPr/>
              <a:t>19-Mar-18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F0DFF-392B-4AF0-B072-A6242CD9E294}" type="datetime1">
              <a:rPr lang="en-US" smtClean="0"/>
              <a:pPr/>
              <a:t>19-Mar-18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6585-66FF-42EE-B363-F0EBE1F5C2C7}" type="datetime1">
              <a:rPr lang="en-US" smtClean="0"/>
              <a:pPr/>
              <a:t>19-Mar-18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13790-5B9A-4A86-9561-DF9442442EEF}" type="datetime1">
              <a:rPr lang="en-US" smtClean="0"/>
              <a:pPr/>
              <a:t>19-Mar-18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E6AF1A-6C6E-4C46-B8B4-A73EAADB22A2}" type="datetime1">
              <a:rPr lang="en-US" smtClean="0"/>
              <a:pPr/>
              <a:t>19-Mar-18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F6943-9C12-46F2-BCE3-32544422A88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7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microsoft.com/office/2007/relationships/diagramDrawing" Target="../diagrams/drawing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10" y="3886200"/>
            <a:ext cx="8215370" cy="2186006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evLys 010" pitchFamily="2" charset="0"/>
              </a:rPr>
              <a:t>e/; </a:t>
            </a:r>
            <a:r>
              <a:rPr lang="en-US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DevLys 010" pitchFamily="2" charset="0"/>
              </a:rPr>
              <a:t>izns'k</a:t>
            </a:r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DevLys 010" pitchFamily="2" charset="0"/>
              </a:rPr>
              <a:t>fuokZpu</a:t>
            </a:r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DevLys 010" pitchFamily="2" charset="0"/>
              </a:rPr>
              <a:t>vk;ksx</a:t>
            </a:r>
            <a:endParaRPr lang="en-US" sz="3600" b="1" dirty="0" smtClean="0">
              <a:solidFill>
                <a:schemeClr val="tx1">
                  <a:lumMod val="95000"/>
                  <a:lumOff val="5000"/>
                </a:schemeClr>
              </a:solidFill>
              <a:latin typeface="DevLys 010" pitchFamily="2" charset="0"/>
            </a:endParaRPr>
          </a:p>
          <a:p>
            <a:r>
              <a:rPr lang="en-US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DevLys 010" pitchFamily="2" charset="0"/>
              </a:rPr>
              <a:t>dk;Z’kky</a:t>
            </a:r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evLys 010" pitchFamily="2" charset="0"/>
              </a:rPr>
              <a:t> </a:t>
            </a:r>
          </a:p>
          <a:p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evLys 010" pitchFamily="2" charset="0"/>
              </a:rPr>
              <a:t>¼ekpZ&amp;vizSy]2018½</a:t>
            </a:r>
          </a:p>
        </p:txBody>
      </p:sp>
      <p:pic>
        <p:nvPicPr>
          <p:cNvPr id="4" name="Picture 3" descr="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00364" y="500042"/>
            <a:ext cx="3731306" cy="223794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214677" y="2714620"/>
            <a:ext cx="32147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err="1" smtClean="0">
                <a:latin typeface="DevLys 010" pitchFamily="2" charset="0"/>
                <a:ea typeface="Times New Roman" pitchFamily="18" charset="0"/>
                <a:cs typeface="Mangal" pitchFamily="18" charset="0"/>
              </a:rPr>
              <a:t>gj</a:t>
            </a:r>
            <a:r>
              <a:rPr lang="en-US" b="1" dirty="0" smtClean="0">
                <a:latin typeface="DevLys 010" pitchFamily="2" charset="0"/>
                <a:ea typeface="Times New Roman" pitchFamily="18" charset="0"/>
                <a:cs typeface="Mangal" pitchFamily="18" charset="0"/>
              </a:rPr>
              <a:t> </a:t>
            </a:r>
            <a:r>
              <a:rPr lang="en-US" b="1" dirty="0" err="1" smtClean="0">
                <a:latin typeface="DevLys 010" pitchFamily="2" charset="0"/>
                <a:ea typeface="Times New Roman" pitchFamily="18" charset="0"/>
                <a:cs typeface="Mangal" pitchFamily="18" charset="0"/>
              </a:rPr>
              <a:t>oksV</a:t>
            </a:r>
            <a:r>
              <a:rPr lang="en-US" b="1" dirty="0" smtClean="0">
                <a:latin typeface="DevLys 010" pitchFamily="2" charset="0"/>
                <a:ea typeface="Times New Roman" pitchFamily="18" charset="0"/>
                <a:cs typeface="Mangal" pitchFamily="18" charset="0"/>
              </a:rPr>
              <a:t> </a:t>
            </a:r>
            <a:r>
              <a:rPr lang="en-US" b="1" dirty="0" err="1" smtClean="0">
                <a:latin typeface="DevLys 010" pitchFamily="2" charset="0"/>
                <a:ea typeface="Times New Roman" pitchFamily="18" charset="0"/>
                <a:cs typeface="Mangal" pitchFamily="18" charset="0"/>
              </a:rPr>
              <a:t>dherh</a:t>
            </a:r>
            <a:r>
              <a:rPr lang="en-US" b="1" dirty="0" smtClean="0">
                <a:latin typeface="DevLys 010" pitchFamily="2" charset="0"/>
                <a:ea typeface="Times New Roman" pitchFamily="18" charset="0"/>
                <a:cs typeface="Mangal" pitchFamily="18" charset="0"/>
              </a:rPr>
              <a:t> </a:t>
            </a:r>
            <a:r>
              <a:rPr lang="en-US" b="1" dirty="0" smtClean="0">
                <a:latin typeface="Calibri" pitchFamily="34" charset="0"/>
                <a:ea typeface="Times New Roman" pitchFamily="18" charset="0"/>
                <a:cs typeface="Mangal" pitchFamily="18" charset="0"/>
              </a:rPr>
              <a:t>●</a:t>
            </a:r>
            <a:r>
              <a:rPr lang="en-US" b="1" dirty="0" smtClean="0">
                <a:latin typeface="DevLys 010" pitchFamily="2" charset="0"/>
                <a:ea typeface="Times New Roman" pitchFamily="18" charset="0"/>
                <a:cs typeface="Mangal" pitchFamily="18" charset="0"/>
              </a:rPr>
              <a:t> </a:t>
            </a:r>
            <a:r>
              <a:rPr lang="en-US" b="1" dirty="0" err="1" smtClean="0">
                <a:latin typeface="DevLys 010" pitchFamily="2" charset="0"/>
                <a:ea typeface="Times New Roman" pitchFamily="18" charset="0"/>
                <a:cs typeface="Mangal" pitchFamily="18" charset="0"/>
              </a:rPr>
              <a:t>gj</a:t>
            </a:r>
            <a:r>
              <a:rPr lang="en-US" b="1" dirty="0" smtClean="0">
                <a:latin typeface="DevLys 010" pitchFamily="2" charset="0"/>
                <a:ea typeface="Times New Roman" pitchFamily="18" charset="0"/>
                <a:cs typeface="Mangal" pitchFamily="18" charset="0"/>
              </a:rPr>
              <a:t> </a:t>
            </a:r>
            <a:r>
              <a:rPr lang="en-US" b="1" dirty="0" err="1" smtClean="0">
                <a:latin typeface="DevLys 010" pitchFamily="2" charset="0"/>
                <a:ea typeface="Times New Roman" pitchFamily="18" charset="0"/>
                <a:cs typeface="Mangal" pitchFamily="18" charset="0"/>
              </a:rPr>
              <a:t>fudk</a:t>
            </a:r>
            <a:r>
              <a:rPr lang="en-US" b="1" dirty="0" smtClean="0">
                <a:latin typeface="DevLys 010" pitchFamily="2" charset="0"/>
                <a:ea typeface="Times New Roman" pitchFamily="18" charset="0"/>
                <a:cs typeface="Mangal" pitchFamily="18" charset="0"/>
              </a:rPr>
              <a:t>; </a:t>
            </a:r>
            <a:r>
              <a:rPr lang="en-US" b="1" dirty="0" err="1" smtClean="0">
                <a:latin typeface="DevLys 010" pitchFamily="2" charset="0"/>
                <a:ea typeface="Times New Roman" pitchFamily="18" charset="0"/>
                <a:cs typeface="Mangal" pitchFamily="18" charset="0"/>
              </a:rPr>
              <a:t>egRoiw.kZ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B8F62-CE8E-4D16-B8B7-6EC5CF2C76F5}" type="datetime1">
              <a:rPr lang="en-US" smtClean="0"/>
              <a:pPr/>
              <a:t>19-Mar-18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vkt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izf’k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r>
              <a:rPr lang="en-US" b="1" dirty="0" smtClean="0">
                <a:latin typeface="DevLys 010" pitchFamily="2" charset="0"/>
              </a:rPr>
              <a:t> l=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ts.Mk</a:t>
            </a:r>
            <a:r>
              <a:rPr lang="en-US" b="1" dirty="0" smtClean="0">
                <a:latin typeface="DevLys 010" pitchFamily="2" charset="0"/>
              </a:rPr>
              <a:t/>
            </a:r>
            <a:br>
              <a:rPr lang="en-US" b="1" dirty="0" smtClean="0">
                <a:latin typeface="DevLys 010" pitchFamily="2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DevLys 010" pitchFamily="2" charset="0"/>
              </a:rPr>
              <a:t>jkT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vk;ksx</a:t>
            </a:r>
            <a:r>
              <a:rPr lang="en-US" dirty="0" smtClean="0">
                <a:latin typeface="DevLys 010" pitchFamily="2" charset="0"/>
              </a:rPr>
              <a:t>&amp; </a:t>
            </a:r>
            <a:r>
              <a:rPr lang="en-US" dirty="0" err="1" smtClean="0">
                <a:latin typeface="DevLys 010" pitchFamily="2" charset="0"/>
              </a:rPr>
              <a:t>ifjp</a:t>
            </a:r>
            <a:r>
              <a:rPr lang="en-US" dirty="0" smtClean="0">
                <a:latin typeface="DevLys 010" pitchFamily="2" charset="0"/>
              </a:rPr>
              <a:t>;</a:t>
            </a:r>
          </a:p>
          <a:p>
            <a:r>
              <a:rPr lang="en-US" dirty="0" err="1" smtClean="0">
                <a:latin typeface="DevLys 010" pitchFamily="2" charset="0"/>
              </a:rPr>
              <a:t>jkT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vk;ksx</a:t>
            </a:r>
            <a:r>
              <a:rPr lang="en-US" dirty="0" smtClean="0">
                <a:latin typeface="DevLys 010" pitchFamily="2" charset="0"/>
              </a:rPr>
              <a:t>&amp; </a:t>
            </a:r>
            <a:r>
              <a:rPr lang="en-US" dirty="0" err="1" smtClean="0">
                <a:latin typeface="DevLys 010" pitchFamily="2" charset="0"/>
              </a:rPr>
              <a:t>laxBu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laf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bfrgkl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mn~ns</a:t>
            </a:r>
            <a:r>
              <a:rPr lang="en-US" dirty="0" smtClean="0">
                <a:latin typeface="DevLys 010" pitchFamily="2" charset="0"/>
              </a:rPr>
              <a:t>’;</a:t>
            </a:r>
          </a:p>
          <a:p>
            <a:r>
              <a:rPr lang="en-US" dirty="0" err="1" smtClean="0">
                <a:latin typeface="DevLys 010" pitchFamily="2" charset="0"/>
              </a:rPr>
              <a:t>jkT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vk;ksx</a:t>
            </a:r>
            <a:r>
              <a:rPr lang="en-US" dirty="0" smtClean="0">
                <a:latin typeface="DevLys 010" pitchFamily="2" charset="0"/>
              </a:rPr>
              <a:t>&amp; </a:t>
            </a:r>
            <a:r>
              <a:rPr lang="en-US" dirty="0" err="1" smtClean="0">
                <a:latin typeface="DevLys 010" pitchFamily="2" charset="0"/>
              </a:rPr>
              <a:t>dk;Ziz.kkyh</a:t>
            </a:r>
            <a:endParaRPr lang="en-US" dirty="0" smtClean="0">
              <a:latin typeface="DevLys 010" pitchFamily="2" charset="0"/>
            </a:endParaRPr>
          </a:p>
          <a:p>
            <a:r>
              <a:rPr lang="en-US" dirty="0" err="1" smtClean="0">
                <a:latin typeface="DevLys 010" pitchFamily="2" charset="0"/>
              </a:rPr>
              <a:t>uxjh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fudk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izfdz;k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laca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izf’k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endParaRPr lang="en-US" dirty="0" smtClean="0">
              <a:latin typeface="DevLys 010" pitchFamily="2" charset="0"/>
            </a:endParaRPr>
          </a:p>
          <a:p>
            <a:r>
              <a:rPr lang="en-US" dirty="0" err="1" smtClean="0">
                <a:latin typeface="DevLys 010" pitchFamily="2" charset="0"/>
              </a:rPr>
              <a:t>Iakpk;r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izfdz;k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laca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izf’k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endParaRPr lang="en-US" dirty="0" smtClean="0">
              <a:latin typeface="DevLys 010" pitchFamily="2" charset="0"/>
            </a:endParaRPr>
          </a:p>
          <a:p>
            <a:endParaRPr lang="en-US" dirty="0">
              <a:latin typeface="DevLys 010" pitchFamily="2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0D034-5C6E-4ED4-9E4E-B4670A6DAB21}" type="datetime1">
              <a:rPr lang="en-US" smtClean="0"/>
              <a:pPr/>
              <a:t>19-Mar-18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ChangeArrowheads="1"/>
          </p:cNvSpPr>
          <p:nvPr/>
        </p:nvSpPr>
        <p:spPr bwMode="auto">
          <a:xfrm>
            <a:off x="0" y="98425"/>
            <a:ext cx="9144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3200" dirty="0">
                <a:latin typeface="+mn-lt"/>
                <a:cs typeface="Arial" charset="0"/>
              </a:rPr>
              <a:t>				</a:t>
            </a:r>
            <a:r>
              <a:rPr lang="en-US" sz="3200" b="1" dirty="0" err="1" smtClean="0">
                <a:solidFill>
                  <a:schemeClr val="accent1">
                    <a:lumMod val="50000"/>
                  </a:schemeClr>
                </a:solidFill>
                <a:latin typeface="DevLys 010" pitchFamily="2" charset="0"/>
                <a:cs typeface="Arial" charset="0"/>
              </a:rPr>
              <a:t>jkT</a:t>
            </a:r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  <a:latin typeface="DevLys 010" pitchFamily="2" charset="0"/>
                <a:cs typeface="Arial" charset="0"/>
              </a:rPr>
              <a:t>; </a:t>
            </a:r>
            <a:r>
              <a:rPr lang="en-US" sz="3200" b="1" dirty="0" err="1" smtClean="0">
                <a:solidFill>
                  <a:schemeClr val="accent1">
                    <a:lumMod val="50000"/>
                  </a:schemeClr>
                </a:solidFill>
                <a:latin typeface="DevLys 010" pitchFamily="2" charset="0"/>
                <a:cs typeface="Arial" charset="0"/>
              </a:rPr>
              <a:t>fuokZpu</a:t>
            </a:r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  <a:latin typeface="DevLys 010" pitchFamily="2" charset="0"/>
                <a:cs typeface="Arial" charset="0"/>
              </a:rPr>
              <a:t> </a:t>
            </a:r>
            <a:r>
              <a:rPr lang="en-US" sz="3200" b="1" dirty="0" err="1" smtClean="0">
                <a:solidFill>
                  <a:schemeClr val="accent1">
                    <a:lumMod val="50000"/>
                  </a:schemeClr>
                </a:solidFill>
                <a:latin typeface="DevLys 010" pitchFamily="2" charset="0"/>
                <a:cs typeface="Arial" charset="0"/>
              </a:rPr>
              <a:t>vk;ksx</a:t>
            </a:r>
            <a:endParaRPr lang="en-US" sz="3200" b="1" dirty="0">
              <a:solidFill>
                <a:schemeClr val="accent1">
                  <a:lumMod val="50000"/>
                </a:schemeClr>
              </a:solidFill>
              <a:latin typeface="+mn-lt"/>
              <a:cs typeface="Arial" charset="0"/>
            </a:endParaRPr>
          </a:p>
        </p:txBody>
      </p:sp>
      <p:sp>
        <p:nvSpPr>
          <p:cNvPr id="12291" name="Content Placeholder 3"/>
          <p:cNvSpPr>
            <a:spLocks noGrp="1"/>
          </p:cNvSpPr>
          <p:nvPr>
            <p:ph idx="1"/>
          </p:nvPr>
        </p:nvSpPr>
        <p:spPr>
          <a:xfrm>
            <a:off x="0" y="1009650"/>
            <a:ext cx="6287691" cy="5135563"/>
          </a:xfrm>
        </p:spPr>
        <p:txBody>
          <a:bodyPr>
            <a:normAutofit fontScale="92500" lnSpcReduction="20000"/>
          </a:bodyPr>
          <a:lstStyle/>
          <a:p>
            <a:pPr marL="630238" indent="-630238" algn="just" eaLnBrk="1" hangingPunct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600" u="sng" dirty="0" err="1" smtClean="0">
                <a:solidFill>
                  <a:srgbClr val="C00000"/>
                </a:solidFill>
                <a:latin typeface="DevLys 010" pitchFamily="2" charset="0"/>
              </a:rPr>
              <a:t>lafo</a:t>
            </a:r>
            <a:r>
              <a:rPr lang="en-US" sz="2600" u="sng" dirty="0" smtClean="0">
                <a:solidFill>
                  <a:srgbClr val="C00000"/>
                </a:solidFill>
                <a:latin typeface="DevLys 010" pitchFamily="2" charset="0"/>
              </a:rPr>
              <a:t>/</a:t>
            </a:r>
            <a:r>
              <a:rPr lang="en-US" sz="2600" u="sng" dirty="0" err="1" smtClean="0">
                <a:solidFill>
                  <a:srgbClr val="C00000"/>
                </a:solidFill>
                <a:latin typeface="DevLys 010" pitchFamily="2" charset="0"/>
              </a:rPr>
              <a:t>kku</a:t>
            </a:r>
            <a:r>
              <a:rPr lang="en-US" sz="2600" u="sng" dirty="0" smtClean="0">
                <a:solidFill>
                  <a:srgbClr val="C00000"/>
                </a:solidFill>
                <a:latin typeface="DevLys 010" pitchFamily="2" charset="0"/>
              </a:rPr>
              <a:t> </a:t>
            </a:r>
            <a:r>
              <a:rPr lang="en-US" sz="2600" u="sng" dirty="0" err="1" smtClean="0">
                <a:solidFill>
                  <a:srgbClr val="C00000"/>
                </a:solidFill>
                <a:latin typeface="DevLys 010" pitchFamily="2" charset="0"/>
              </a:rPr>
              <a:t>ds</a:t>
            </a:r>
            <a:r>
              <a:rPr lang="en-US" sz="2600" u="sng" dirty="0" smtClean="0">
                <a:solidFill>
                  <a:srgbClr val="C00000"/>
                </a:solidFill>
                <a:latin typeface="DevLys 010" pitchFamily="2" charset="0"/>
              </a:rPr>
              <a:t>  73 </a:t>
            </a:r>
            <a:r>
              <a:rPr lang="en-US" sz="2600" u="sng" dirty="0" err="1" smtClean="0">
                <a:solidFill>
                  <a:srgbClr val="C00000"/>
                </a:solidFill>
                <a:latin typeface="DevLys 010" pitchFamily="2" charset="0"/>
              </a:rPr>
              <a:t>oas</a:t>
            </a:r>
            <a:r>
              <a:rPr lang="en-US" sz="2600" u="sng" dirty="0" smtClean="0">
                <a:solidFill>
                  <a:srgbClr val="C00000"/>
                </a:solidFill>
                <a:latin typeface="DevLys 010" pitchFamily="2" charset="0"/>
              </a:rPr>
              <a:t> ,</a:t>
            </a:r>
            <a:r>
              <a:rPr lang="en-US" sz="2600" u="sng" dirty="0" err="1" smtClean="0">
                <a:solidFill>
                  <a:srgbClr val="C00000"/>
                </a:solidFill>
                <a:latin typeface="DevLys 010" pitchFamily="2" charset="0"/>
              </a:rPr>
              <a:t>oa</a:t>
            </a:r>
            <a:r>
              <a:rPr lang="en-US" sz="2600" u="sng" dirty="0" smtClean="0">
                <a:solidFill>
                  <a:srgbClr val="C00000"/>
                </a:solidFill>
                <a:latin typeface="DevLys 010" pitchFamily="2" charset="0"/>
              </a:rPr>
              <a:t> 74 </a:t>
            </a:r>
            <a:r>
              <a:rPr lang="en-US" sz="2600" u="sng" dirty="0" err="1" smtClean="0">
                <a:solidFill>
                  <a:srgbClr val="C00000"/>
                </a:solidFill>
                <a:latin typeface="DevLys 010" pitchFamily="2" charset="0"/>
              </a:rPr>
              <a:t>osa</a:t>
            </a:r>
            <a:r>
              <a:rPr lang="en-US" sz="2600" u="sng" dirty="0" smtClean="0">
                <a:solidFill>
                  <a:srgbClr val="C00000"/>
                </a:solidFill>
                <a:latin typeface="DevLys 010" pitchFamily="2" charset="0"/>
              </a:rPr>
              <a:t> </a:t>
            </a:r>
            <a:r>
              <a:rPr lang="en-US" sz="2600" u="sng" dirty="0" err="1" smtClean="0">
                <a:solidFill>
                  <a:srgbClr val="C00000"/>
                </a:solidFill>
                <a:latin typeface="DevLys 010" pitchFamily="2" charset="0"/>
              </a:rPr>
              <a:t>la’kks</a:t>
            </a:r>
            <a:r>
              <a:rPr lang="en-US" sz="2600" u="sng" dirty="0" smtClean="0">
                <a:solidFill>
                  <a:srgbClr val="C00000"/>
                </a:solidFill>
                <a:latin typeface="DevLys 010" pitchFamily="2" charset="0"/>
              </a:rPr>
              <a:t>/</a:t>
            </a:r>
            <a:r>
              <a:rPr lang="en-US" sz="2600" u="sng" dirty="0" err="1" smtClean="0">
                <a:solidFill>
                  <a:srgbClr val="C00000"/>
                </a:solidFill>
                <a:latin typeface="DevLys 010" pitchFamily="2" charset="0"/>
              </a:rPr>
              <a:t>ku</a:t>
            </a:r>
            <a:r>
              <a:rPr lang="en-US" sz="2600" u="sng" dirty="0" smtClean="0">
                <a:solidFill>
                  <a:srgbClr val="C00000"/>
                </a:solidFill>
                <a:latin typeface="DevLys 010" pitchFamily="2" charset="0"/>
              </a:rPr>
              <a:t> </a:t>
            </a:r>
            <a:r>
              <a:rPr lang="en-US" sz="2600" u="sng" dirty="0" err="1" smtClean="0">
                <a:solidFill>
                  <a:srgbClr val="C00000"/>
                </a:solidFill>
                <a:latin typeface="DevLys 010" pitchFamily="2" charset="0"/>
              </a:rPr>
              <a:t>i'pkr</a:t>
            </a:r>
            <a:r>
              <a:rPr lang="en-US" sz="2600" u="sng" dirty="0" smtClean="0">
                <a:solidFill>
                  <a:srgbClr val="C00000"/>
                </a:solidFill>
                <a:latin typeface="DevLys 010" pitchFamily="2" charset="0"/>
              </a:rPr>
              <a:t> </a:t>
            </a:r>
            <a:r>
              <a:rPr lang="en-US" sz="2600" u="sng" dirty="0" err="1" smtClean="0">
                <a:solidFill>
                  <a:srgbClr val="C00000"/>
                </a:solidFill>
                <a:latin typeface="DevLys 010" pitchFamily="2" charset="0"/>
              </a:rPr>
              <a:t>vuqPNsn</a:t>
            </a:r>
            <a:r>
              <a:rPr lang="en-US" sz="2600" u="sng" dirty="0" smtClean="0">
                <a:solidFill>
                  <a:srgbClr val="C00000"/>
                </a:solidFill>
                <a:latin typeface="DevLys 010" pitchFamily="2" charset="0"/>
              </a:rPr>
              <a:t> </a:t>
            </a:r>
            <a:r>
              <a:rPr lang="en-US" sz="2600" u="sng" dirty="0" smtClean="0">
                <a:solidFill>
                  <a:srgbClr val="C00000"/>
                </a:solidFill>
              </a:rPr>
              <a:t>243</a:t>
            </a:r>
            <a:r>
              <a:rPr lang="en-US" sz="2600" b="1" u="sng" dirty="0" smtClean="0">
                <a:solidFill>
                  <a:srgbClr val="C00000"/>
                </a:solidFill>
                <a:latin typeface="DevLys 010" pitchFamily="2" charset="0"/>
              </a:rPr>
              <a:t>V</a:t>
            </a:r>
            <a:r>
              <a:rPr lang="en-US" sz="2600" u="sng" dirty="0" smtClean="0">
                <a:solidFill>
                  <a:srgbClr val="C00000"/>
                </a:solidFill>
              </a:rPr>
              <a:t> </a:t>
            </a:r>
            <a:r>
              <a:rPr lang="en-US" sz="2600" u="sng" dirty="0" smtClean="0">
                <a:solidFill>
                  <a:srgbClr val="C00000"/>
                </a:solidFill>
                <a:latin typeface="DevLys 010" pitchFamily="2" charset="0"/>
              </a:rPr>
              <a:t>,</a:t>
            </a:r>
            <a:r>
              <a:rPr lang="en-US" sz="2600" u="sng" dirty="0" err="1" smtClean="0">
                <a:solidFill>
                  <a:srgbClr val="C00000"/>
                </a:solidFill>
                <a:latin typeface="DevLys 010" pitchFamily="2" charset="0"/>
              </a:rPr>
              <a:t>oa</a:t>
            </a:r>
            <a:r>
              <a:rPr lang="en-US" sz="2600" u="sng" dirty="0" smtClean="0">
                <a:solidFill>
                  <a:srgbClr val="C00000"/>
                </a:solidFill>
                <a:latin typeface="DevLys 010" pitchFamily="2" charset="0"/>
              </a:rPr>
              <a:t> </a:t>
            </a:r>
            <a:r>
              <a:rPr lang="en-US" sz="2600" u="sng" dirty="0" smtClean="0">
                <a:solidFill>
                  <a:srgbClr val="C00000"/>
                </a:solidFill>
              </a:rPr>
              <a:t>243 </a:t>
            </a:r>
            <a:r>
              <a:rPr lang="en-US" sz="2600" b="1" u="sng" dirty="0" smtClean="0">
                <a:solidFill>
                  <a:srgbClr val="C00000"/>
                </a:solidFill>
                <a:latin typeface="DevLys 010" pitchFamily="2" charset="0"/>
              </a:rPr>
              <a:t>; d</a:t>
            </a:r>
            <a:r>
              <a:rPr lang="en-US" sz="2600" u="sng" dirty="0" smtClean="0">
                <a:solidFill>
                  <a:srgbClr val="C00000"/>
                </a:solidFill>
              </a:rPr>
              <a:t> )</a:t>
            </a:r>
            <a:r>
              <a:rPr lang="en-US" sz="2600" dirty="0" smtClean="0"/>
              <a:t> </a:t>
            </a:r>
            <a:r>
              <a:rPr lang="en-US" sz="2600" dirty="0" err="1" smtClean="0">
                <a:latin typeface="DevLys 010" pitchFamily="2" charset="0"/>
              </a:rPr>
              <a:t>ds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rgr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uxjh</a:t>
            </a:r>
            <a:r>
              <a:rPr lang="en-US" sz="2600" dirty="0" smtClean="0">
                <a:latin typeface="DevLys 010" pitchFamily="2" charset="0"/>
              </a:rPr>
              <a:t>; ,</a:t>
            </a:r>
            <a:r>
              <a:rPr lang="en-US" sz="2600" dirty="0" err="1" smtClean="0">
                <a:latin typeface="DevLys 010" pitchFamily="2" charset="0"/>
              </a:rPr>
              <a:t>oa</a:t>
            </a:r>
            <a:r>
              <a:rPr lang="en-US" sz="2600" dirty="0" smtClean="0">
                <a:latin typeface="DevLys 010" pitchFamily="2" charset="0"/>
              </a:rPr>
              <a:t> f=&amp;</a:t>
            </a:r>
            <a:r>
              <a:rPr lang="en-US" sz="2600" dirty="0" err="1" smtClean="0">
                <a:latin typeface="DevLys 010" pitchFamily="2" charset="0"/>
              </a:rPr>
              <a:t>Lrjh</a:t>
            </a:r>
            <a:r>
              <a:rPr lang="en-US" sz="2600" dirty="0" smtClean="0">
                <a:latin typeface="DevLys 010" pitchFamily="2" charset="0"/>
              </a:rPr>
              <a:t>; </a:t>
            </a:r>
            <a:r>
              <a:rPr lang="en-US" sz="2600" dirty="0" err="1" smtClean="0">
                <a:latin typeface="DevLys 010" pitchFamily="2" charset="0"/>
              </a:rPr>
              <a:t>iapk;r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fuokZpu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laikfnr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djkus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vf</a:t>
            </a:r>
            <a:r>
              <a:rPr lang="en-US" sz="2600" dirty="0" smtClean="0">
                <a:latin typeface="DevLys 010" pitchFamily="2" charset="0"/>
              </a:rPr>
              <a:t>/</a:t>
            </a:r>
            <a:r>
              <a:rPr lang="en-US" sz="2600" dirty="0" err="1" smtClean="0">
                <a:latin typeface="DevLys 010" pitchFamily="2" charset="0"/>
              </a:rPr>
              <a:t>kdkj</a:t>
            </a:r>
            <a:endParaRPr lang="en-US" sz="2600" dirty="0" smtClean="0">
              <a:latin typeface="DevLys 010" pitchFamily="2" charset="0"/>
            </a:endParaRPr>
          </a:p>
          <a:p>
            <a:pPr marL="630238" indent="-630238"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600" dirty="0" smtClean="0">
                <a:latin typeface="DevLys 010" pitchFamily="2" charset="0"/>
              </a:rPr>
              <a:t>01 </a:t>
            </a:r>
            <a:r>
              <a:rPr lang="en-US" sz="2600" dirty="0" err="1" smtClean="0">
                <a:latin typeface="DevLys 010" pitchFamily="2" charset="0"/>
              </a:rPr>
              <a:t>Qjojh</a:t>
            </a:r>
            <a:r>
              <a:rPr lang="en-US" sz="2600" dirty="0" smtClean="0">
                <a:latin typeface="DevLys 010" pitchFamily="2" charset="0"/>
              </a:rPr>
              <a:t>] 1994 </a:t>
            </a:r>
            <a:r>
              <a:rPr lang="en-US" sz="2600" dirty="0" err="1" smtClean="0">
                <a:latin typeface="DevLys 010" pitchFamily="2" charset="0"/>
              </a:rPr>
              <a:t>dks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vfLrRo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esa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vk;k</a:t>
            </a:r>
            <a:endParaRPr lang="en-US" sz="2600" dirty="0" smtClean="0">
              <a:latin typeface="DevLys 010" pitchFamily="2" charset="0"/>
            </a:endParaRPr>
          </a:p>
          <a:p>
            <a:pPr marL="630238" indent="-630238"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600" dirty="0" err="1" smtClean="0">
                <a:latin typeface="DevLys 010" pitchFamily="2" charset="0"/>
              </a:rPr>
              <a:t>vHkh</a:t>
            </a:r>
            <a:r>
              <a:rPr lang="en-US" sz="2600" dirty="0" smtClean="0">
                <a:latin typeface="DevLys 010" pitchFamily="2" charset="0"/>
              </a:rPr>
              <a:t> rd </a:t>
            </a:r>
            <a:r>
              <a:rPr lang="en-US" sz="2600" dirty="0" err="1" smtClean="0">
                <a:latin typeface="DevLys 010" pitchFamily="2" charset="0"/>
              </a:rPr>
              <a:t>ikap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vke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fuokZpu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lQyrkiwoZd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laiUu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djk;s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x;s</a:t>
            </a:r>
            <a:endParaRPr lang="en-US" sz="2600" dirty="0" smtClean="0">
              <a:latin typeface="DevLys 010" pitchFamily="2" charset="0"/>
            </a:endParaRPr>
          </a:p>
          <a:p>
            <a:pPr marL="630238" indent="-630238"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600" dirty="0" err="1" smtClean="0">
                <a:latin typeface="DevLys 010" pitchFamily="2" charset="0"/>
              </a:rPr>
              <a:t>jkT</a:t>
            </a:r>
            <a:r>
              <a:rPr lang="en-US" sz="2600" dirty="0" smtClean="0">
                <a:latin typeface="DevLys 010" pitchFamily="2" charset="0"/>
              </a:rPr>
              <a:t>; </a:t>
            </a:r>
            <a:r>
              <a:rPr lang="en-US" sz="2600" dirty="0" err="1" smtClean="0">
                <a:latin typeface="DevLys 010" pitchFamily="2" charset="0"/>
              </a:rPr>
              <a:t>fuokZpu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vk;ksx</a:t>
            </a:r>
            <a:r>
              <a:rPr lang="en-US" sz="2600" dirty="0" smtClean="0">
                <a:latin typeface="DevLys 010" pitchFamily="2" charset="0"/>
              </a:rPr>
              <a:t> ,d </a:t>
            </a:r>
            <a:r>
              <a:rPr lang="en-US" sz="2600" dirty="0" err="1" smtClean="0">
                <a:latin typeface="DevLys 010" pitchFamily="2" charset="0"/>
              </a:rPr>
              <a:t>Lok;Rr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laLFkk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gSA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jkT</a:t>
            </a:r>
            <a:r>
              <a:rPr lang="en-US" sz="2600" dirty="0" smtClean="0">
                <a:latin typeface="DevLys 010" pitchFamily="2" charset="0"/>
              </a:rPr>
              <a:t>; '</a:t>
            </a:r>
            <a:r>
              <a:rPr lang="en-US" sz="2600" dirty="0" err="1" smtClean="0">
                <a:latin typeface="DevLys 010" pitchFamily="2" charset="0"/>
              </a:rPr>
              <a:t>kklu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ds</a:t>
            </a:r>
            <a:r>
              <a:rPr lang="en-US" sz="2600" dirty="0" smtClean="0">
                <a:latin typeface="DevLys 010" pitchFamily="2" charset="0"/>
              </a:rPr>
              <a:t> v/</a:t>
            </a:r>
            <a:r>
              <a:rPr lang="en-US" sz="2600" dirty="0" err="1" smtClean="0">
                <a:latin typeface="DevLys 010" pitchFamily="2" charset="0"/>
              </a:rPr>
              <a:t>khu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ugha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gSaA</a:t>
            </a:r>
            <a:endParaRPr lang="en-US" sz="2600" dirty="0" smtClean="0"/>
          </a:p>
          <a:p>
            <a:pPr marL="630238" indent="-630238"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600" dirty="0" err="1" smtClean="0">
                <a:latin typeface="DevLys 010" pitchFamily="2" charset="0"/>
              </a:rPr>
              <a:t>Ekkuuh</a:t>
            </a:r>
            <a:r>
              <a:rPr lang="en-US" sz="2600" dirty="0" smtClean="0">
                <a:latin typeface="DevLys 010" pitchFamily="2" charset="0"/>
              </a:rPr>
              <a:t>; </a:t>
            </a:r>
            <a:r>
              <a:rPr lang="en-US" sz="2600" dirty="0" err="1" smtClean="0">
                <a:latin typeface="DevLys 010" pitchFamily="2" charset="0"/>
              </a:rPr>
              <a:t>jkT</a:t>
            </a:r>
            <a:r>
              <a:rPr lang="en-US" sz="2600" dirty="0" smtClean="0">
                <a:latin typeface="DevLys 010" pitchFamily="2" charset="0"/>
              </a:rPr>
              <a:t>; </a:t>
            </a:r>
            <a:r>
              <a:rPr lang="en-US" sz="2600" dirty="0" err="1" smtClean="0">
                <a:latin typeface="DevLys 010" pitchFamily="2" charset="0"/>
              </a:rPr>
              <a:t>fuokZpu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vk;qDr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blds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eqf</a:t>
            </a:r>
            <a:r>
              <a:rPr lang="en-US" sz="2600" dirty="0" smtClean="0">
                <a:latin typeface="DevLys 010" pitchFamily="2" charset="0"/>
              </a:rPr>
              <a:t>[</a:t>
            </a:r>
            <a:r>
              <a:rPr lang="en-US" sz="2600" dirty="0" err="1" smtClean="0">
                <a:latin typeface="DevLys 010" pitchFamily="2" charset="0"/>
              </a:rPr>
              <a:t>k;k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gSA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fu;qfDr</a:t>
            </a:r>
            <a:r>
              <a:rPr lang="en-US" sz="2600" dirty="0" smtClean="0">
                <a:latin typeface="DevLys 010" pitchFamily="2" charset="0"/>
              </a:rPr>
              <a:t>  </a:t>
            </a:r>
            <a:r>
              <a:rPr lang="en-US" sz="2600" dirty="0" err="1" smtClean="0">
                <a:latin typeface="DevLys 010" pitchFamily="2" charset="0"/>
              </a:rPr>
              <a:t>egkefge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jkT;iky</a:t>
            </a:r>
            <a:r>
              <a:rPr lang="en-US" sz="2600" dirty="0" smtClean="0">
                <a:latin typeface="DevLys 010" pitchFamily="2" charset="0"/>
              </a:rPr>
              <a:t> }</a:t>
            </a:r>
            <a:r>
              <a:rPr lang="en-US" sz="2600" dirty="0" err="1" smtClean="0">
                <a:latin typeface="DevLys 010" pitchFamily="2" charset="0"/>
              </a:rPr>
              <a:t>kjk</a:t>
            </a:r>
            <a:r>
              <a:rPr lang="en-US" sz="2600" dirty="0" smtClean="0">
                <a:latin typeface="DevLys 010" pitchFamily="2" charset="0"/>
              </a:rPr>
              <a:t> dh </a:t>
            </a:r>
            <a:r>
              <a:rPr lang="en-US" sz="2600" dirty="0" err="1" smtClean="0">
                <a:latin typeface="DevLys 010" pitchFamily="2" charset="0"/>
              </a:rPr>
              <a:t>tkrh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gSA</a:t>
            </a:r>
            <a:endParaRPr lang="en-US" sz="2600" dirty="0" smtClean="0"/>
          </a:p>
          <a:p>
            <a:pPr marL="630238" indent="-630238"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600" dirty="0" err="1" smtClean="0">
                <a:latin typeface="DevLys 010" pitchFamily="2" charset="0"/>
              </a:rPr>
              <a:t>jkT</a:t>
            </a:r>
            <a:r>
              <a:rPr lang="en-US" sz="2600" dirty="0" smtClean="0">
                <a:latin typeface="DevLys 010" pitchFamily="2" charset="0"/>
              </a:rPr>
              <a:t>; </a:t>
            </a:r>
            <a:r>
              <a:rPr lang="en-US" sz="2600" dirty="0" err="1" smtClean="0">
                <a:latin typeface="DevLys 010" pitchFamily="2" charset="0"/>
              </a:rPr>
              <a:t>fuokZpu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vk;ksx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vius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dk;kZsa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fu"iknu</a:t>
            </a:r>
            <a:r>
              <a:rPr lang="en-US" sz="2600" dirty="0" smtClean="0">
                <a:latin typeface="DevLys 010" pitchFamily="2" charset="0"/>
              </a:rPr>
              <a:t> e/;</a:t>
            </a:r>
            <a:r>
              <a:rPr lang="en-US" sz="2600" dirty="0" err="1" smtClean="0">
                <a:latin typeface="DevLys 010" pitchFamily="2" charset="0"/>
              </a:rPr>
              <a:t>izns’k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uxjikfydk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vf</a:t>
            </a:r>
            <a:r>
              <a:rPr lang="en-US" sz="2600" dirty="0" smtClean="0">
                <a:latin typeface="DevLys 010" pitchFamily="2" charset="0"/>
              </a:rPr>
              <a:t>/</a:t>
            </a:r>
            <a:r>
              <a:rPr lang="en-US" sz="2600" dirty="0" err="1" smtClean="0">
                <a:latin typeface="DevLys 010" pitchFamily="2" charset="0"/>
              </a:rPr>
              <a:t>kfu;e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smtClean="0"/>
              <a:t>1961,</a:t>
            </a:r>
            <a:r>
              <a:rPr lang="en-US" sz="2600" dirty="0" smtClean="0">
                <a:latin typeface="DevLys 010" pitchFamily="2" charset="0"/>
              </a:rPr>
              <a:t> e/;</a:t>
            </a:r>
            <a:r>
              <a:rPr lang="en-US" sz="2600" dirty="0" err="1" smtClean="0">
                <a:latin typeface="DevLys 010" pitchFamily="2" charset="0"/>
              </a:rPr>
              <a:t>izns’k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uxjikfyd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fuxe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vf</a:t>
            </a:r>
            <a:r>
              <a:rPr lang="en-US" sz="2600" dirty="0" smtClean="0">
                <a:latin typeface="DevLys 010" pitchFamily="2" charset="0"/>
              </a:rPr>
              <a:t>/</a:t>
            </a:r>
            <a:r>
              <a:rPr lang="en-US" sz="2600" dirty="0" err="1" smtClean="0">
                <a:latin typeface="DevLys 010" pitchFamily="2" charset="0"/>
              </a:rPr>
              <a:t>kfu;e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smtClean="0"/>
              <a:t>1956 </a:t>
            </a:r>
            <a:r>
              <a:rPr lang="en-US" sz="2600" dirty="0" smtClean="0">
                <a:latin typeface="DevLys 010" pitchFamily="2" charset="0"/>
              </a:rPr>
              <a:t>,</a:t>
            </a:r>
            <a:r>
              <a:rPr lang="en-US" sz="2600" dirty="0" err="1" smtClean="0">
                <a:latin typeface="DevLys 010" pitchFamily="2" charset="0"/>
              </a:rPr>
              <a:t>oa</a:t>
            </a:r>
            <a:r>
              <a:rPr lang="en-US" sz="2600" dirty="0" smtClean="0"/>
              <a:t> </a:t>
            </a:r>
            <a:r>
              <a:rPr lang="en-US" sz="2600" dirty="0" err="1" smtClean="0">
                <a:latin typeface="DevLys 010" pitchFamily="2" charset="0"/>
              </a:rPr>
              <a:t>iapk;r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jkt</a:t>
            </a:r>
            <a:r>
              <a:rPr lang="en-US" sz="2600" dirty="0" smtClean="0">
                <a:latin typeface="DevLys 010" pitchFamily="2" charset="0"/>
              </a:rPr>
              <a:t> ,</a:t>
            </a:r>
            <a:r>
              <a:rPr lang="en-US" sz="2600" dirty="0" err="1" smtClean="0">
                <a:latin typeface="DevLys 010" pitchFamily="2" charset="0"/>
              </a:rPr>
              <a:t>oa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xzke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LojkTk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vf</a:t>
            </a:r>
            <a:r>
              <a:rPr lang="en-US" sz="2600" dirty="0" smtClean="0">
                <a:latin typeface="DevLys 010" pitchFamily="2" charset="0"/>
              </a:rPr>
              <a:t>/</a:t>
            </a:r>
            <a:r>
              <a:rPr lang="en-US" sz="2600" dirty="0" err="1" smtClean="0">
                <a:latin typeface="DevLys 010" pitchFamily="2" charset="0"/>
              </a:rPr>
              <a:t>kfu;e</a:t>
            </a:r>
            <a:r>
              <a:rPr lang="en-US" sz="2600" dirty="0" smtClean="0"/>
              <a:t> 1993 </a:t>
            </a:r>
            <a:r>
              <a:rPr lang="en-US" sz="2600" dirty="0" err="1" smtClean="0">
                <a:latin typeface="DevLys 010" pitchFamily="2" charset="0"/>
              </a:rPr>
              <a:t>ds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izko</a:t>
            </a:r>
            <a:r>
              <a:rPr lang="en-US" sz="2600" dirty="0" smtClean="0">
                <a:latin typeface="DevLys 010" pitchFamily="2" charset="0"/>
              </a:rPr>
              <a:t>/</a:t>
            </a:r>
            <a:r>
              <a:rPr lang="en-US" sz="2600" dirty="0" err="1" smtClean="0">
                <a:latin typeface="DevLys 010" pitchFamily="2" charset="0"/>
              </a:rPr>
              <a:t>kkuksa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rgr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djrk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gSA</a:t>
            </a:r>
            <a:endParaRPr lang="en-US" sz="2600" dirty="0" smtClean="0"/>
          </a:p>
          <a:p>
            <a:pPr marL="630238" indent="-630238" algn="just" eaLnBrk="1" hangingPunct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endParaRPr lang="en-US" sz="2600" dirty="0" smtClean="0"/>
          </a:p>
        </p:txBody>
      </p:sp>
      <p:pic>
        <p:nvPicPr>
          <p:cNvPr id="12292" name="Picture 5" descr="C:\Users\LENOVO\Desktop\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43650" y="1116013"/>
            <a:ext cx="280035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800AB-90C5-4ABD-B68B-D328822824BC}" type="datetime1">
              <a:rPr lang="en-US" smtClean="0"/>
              <a:pPr/>
              <a:t>19-Mar-18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43042" y="357166"/>
            <a:ext cx="56436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DevLys 010" pitchFamily="2" charset="0"/>
              </a:rPr>
              <a:t>    </a:t>
            </a:r>
            <a:r>
              <a:rPr lang="en-US" sz="2800" dirty="0" err="1" smtClean="0">
                <a:latin typeface="DevLys 010" pitchFamily="2" charset="0"/>
              </a:rPr>
              <a:t>Ykksdra</a:t>
            </a:r>
            <a:r>
              <a:rPr lang="en-US" sz="2800" dirty="0" smtClean="0">
                <a:latin typeface="DevLys 010" pitchFamily="2" charset="0"/>
              </a:rPr>
              <a:t>=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lcls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fupys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Lrj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bZdkbZ;kWa</a:t>
            </a:r>
            <a:endParaRPr lang="en-US" sz="2800" dirty="0">
              <a:latin typeface="DevLys 010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357290" y="928670"/>
          <a:ext cx="6858048" cy="6144768"/>
        </p:xfrm>
        <a:graphic>
          <a:graphicData uri="http://schemas.openxmlformats.org/drawingml/2006/table">
            <a:tbl>
              <a:tblPr/>
              <a:tblGrid>
                <a:gridCol w="3429024"/>
                <a:gridCol w="3429024"/>
              </a:tblGrid>
              <a:tr h="381115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latin typeface="DevLys 010"/>
                          <a:ea typeface="Calibri"/>
                          <a:cs typeface="Mangal"/>
                        </a:rPr>
                        <a:t>Iakpk;rsa</a:t>
                      </a:r>
                      <a:endParaRPr lang="en-US" sz="24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55604" marR="55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111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latin typeface="DevLys 010"/>
                          <a:ea typeface="Calibri"/>
                          <a:cs typeface="Mangal"/>
                        </a:rPr>
                        <a:t>xzke</a:t>
                      </a:r>
                      <a:r>
                        <a:rPr lang="en-US" sz="24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Calibri"/>
                          <a:cs typeface="Mangal"/>
                        </a:rPr>
                        <a:t>iapk;r</a:t>
                      </a:r>
                      <a:endParaRPr lang="en-US" sz="24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55604" marR="55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DevLys 010"/>
                          <a:ea typeface="Times New Roman"/>
                          <a:cs typeface="Mangal"/>
                        </a:rPr>
                        <a:t>22823</a:t>
                      </a:r>
                      <a:endParaRPr lang="en-US" sz="24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55604" marR="55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11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latin typeface="DevLys 010"/>
                          <a:ea typeface="Calibri"/>
                          <a:cs typeface="Mangal"/>
                        </a:rPr>
                        <a:t>tuin</a:t>
                      </a:r>
                      <a:r>
                        <a:rPr lang="en-US" sz="24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Calibri"/>
                          <a:cs typeface="Mangal"/>
                        </a:rPr>
                        <a:t>iapk;r</a:t>
                      </a:r>
                      <a:endParaRPr lang="en-US" sz="24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55604" marR="55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DevLys 010"/>
                          <a:ea typeface="Calibri"/>
                          <a:cs typeface="Mangal"/>
                        </a:rPr>
                        <a:t>313</a:t>
                      </a:r>
                      <a:endParaRPr lang="en-US" sz="24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55604" marR="55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11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Calibri"/>
                          <a:cs typeface="Mangal"/>
                        </a:rPr>
                        <a:t>ftyk iapk;r</a:t>
                      </a:r>
                      <a:endParaRPr lang="en-US" sz="24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55604" marR="55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DevLys 010"/>
                          <a:ea typeface="Calibri"/>
                          <a:cs typeface="Mangal"/>
                        </a:rPr>
                        <a:t>51</a:t>
                      </a:r>
                      <a:endParaRPr lang="en-US" sz="24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55604" marR="55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1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DevLys 010"/>
                          <a:ea typeface="Calibri"/>
                          <a:cs typeface="Mangal"/>
                        </a:rPr>
                        <a:t>in</a:t>
                      </a:r>
                      <a:endParaRPr lang="en-US" sz="24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55604" marR="55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DevLys 010"/>
                          <a:ea typeface="Calibri"/>
                          <a:cs typeface="Mangal"/>
                        </a:rPr>
                        <a:t>la[;k</a:t>
                      </a:r>
                      <a:endParaRPr lang="en-US" sz="24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55604" marR="55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11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Calibri"/>
                          <a:cs typeface="Mangal"/>
                        </a:rPr>
                        <a:t>iap</a:t>
                      </a:r>
                      <a:endParaRPr lang="en-US" sz="24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55604" marR="55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DevLys 010"/>
                          <a:ea typeface="Calibri"/>
                          <a:cs typeface="Mangal"/>
                        </a:rPr>
                        <a:t>364426</a:t>
                      </a:r>
                      <a:endParaRPr lang="en-US" sz="24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55604" marR="55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11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Calibri"/>
                          <a:cs typeface="Mangal"/>
                        </a:rPr>
                        <a:t>Lkjiap</a:t>
                      </a:r>
                      <a:endParaRPr lang="en-US" sz="24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55604" marR="55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DevLys 010"/>
                          <a:ea typeface="Calibri"/>
                          <a:cs typeface="Mangal"/>
                        </a:rPr>
                        <a:t>22823</a:t>
                      </a:r>
                      <a:endParaRPr lang="en-US" sz="24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55604" marR="55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11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Calibri"/>
                          <a:cs typeface="Mangal"/>
                        </a:rPr>
                        <a:t>tuin iapk;r lnL;</a:t>
                      </a:r>
                      <a:endParaRPr lang="en-US" sz="24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55604" marR="55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DevLys 010"/>
                          <a:ea typeface="Calibri"/>
                          <a:cs typeface="Mangal"/>
                        </a:rPr>
                        <a:t>6790</a:t>
                      </a:r>
                      <a:endParaRPr lang="en-US" sz="24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55604" marR="55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11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latin typeface="DevLys 010"/>
                          <a:ea typeface="Calibri"/>
                          <a:cs typeface="Mangal"/>
                        </a:rPr>
                        <a:t>ftyk</a:t>
                      </a:r>
                      <a:r>
                        <a:rPr lang="en-US" sz="24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Calibri"/>
                          <a:cs typeface="Mangal"/>
                        </a:rPr>
                        <a:t>iapk;r</a:t>
                      </a:r>
                      <a:r>
                        <a:rPr lang="en-US" sz="24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Calibri"/>
                          <a:cs typeface="Mangal"/>
                        </a:rPr>
                        <a:t>lnL</a:t>
                      </a:r>
                      <a:r>
                        <a:rPr lang="en-US" sz="2400" dirty="0">
                          <a:latin typeface="DevLys 010"/>
                          <a:ea typeface="Calibri"/>
                          <a:cs typeface="Mangal"/>
                        </a:rPr>
                        <a:t>;</a:t>
                      </a:r>
                      <a:endParaRPr lang="en-US" sz="24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55604" marR="55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DevLys 010"/>
                          <a:ea typeface="Calibri"/>
                          <a:cs typeface="Mangal"/>
                        </a:rPr>
                        <a:t>852</a:t>
                      </a:r>
                      <a:endParaRPr lang="en-US" sz="24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55604" marR="55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11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Calibri"/>
                          <a:cs typeface="Mangal"/>
                        </a:rPr>
                        <a:t>tuin iapk;r v/;{k</a:t>
                      </a:r>
                      <a:endParaRPr lang="en-US" sz="24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55604" marR="55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DevLys 010"/>
                          <a:ea typeface="Calibri"/>
                          <a:cs typeface="Mangal"/>
                        </a:rPr>
                        <a:t>313</a:t>
                      </a:r>
                      <a:endParaRPr lang="en-US" sz="24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55604" marR="55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11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latin typeface="DevLys 010"/>
                          <a:ea typeface="Calibri"/>
                          <a:cs typeface="Mangal"/>
                        </a:rPr>
                        <a:t>ftyk</a:t>
                      </a:r>
                      <a:r>
                        <a:rPr lang="en-US" sz="24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Calibri"/>
                          <a:cs typeface="Mangal"/>
                        </a:rPr>
                        <a:t>iapk;r</a:t>
                      </a:r>
                      <a:r>
                        <a:rPr lang="en-US" sz="2400" dirty="0">
                          <a:latin typeface="DevLys 010"/>
                          <a:ea typeface="Calibri"/>
                          <a:cs typeface="Mangal"/>
                        </a:rPr>
                        <a:t> v/;{k</a:t>
                      </a:r>
                      <a:endParaRPr lang="en-US" sz="24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55604" marR="55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DevLys 010"/>
                          <a:ea typeface="Calibri"/>
                          <a:cs typeface="Mangal"/>
                        </a:rPr>
                        <a:t>51</a:t>
                      </a:r>
                      <a:endParaRPr lang="en-US" sz="24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55604" marR="55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5582">
                <a:tc gridSpan="2">
                  <a:txBody>
                    <a:bodyPr/>
                    <a:lstStyle/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iap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]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ljiap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]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tuin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iapk;r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lnL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; ,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oa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ftyk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iapk;r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lnL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;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dk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fuokZpu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izR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;{k :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800" kern="1200" baseline="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baseline="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ls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latin typeface="DevLys 010" pitchFamily="2" charset="0"/>
                        <a:ea typeface="+mn-ea"/>
                        <a:cs typeface="+mn-cs"/>
                      </a:endParaRP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tuin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iapk;r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,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oa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ftyk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iapk;r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ds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v/;{k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dk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fuokZpu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vizR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;{k :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800" kern="1200" baseline="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baseline="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ls</a:t>
                      </a:r>
                      <a:endParaRPr lang="en-US" sz="1800" kern="1200" baseline="0" dirty="0" smtClean="0">
                        <a:solidFill>
                          <a:schemeClr val="tx1"/>
                        </a:solidFill>
                        <a:latin typeface="DevLys 010" pitchFamily="2" charset="0"/>
                        <a:ea typeface="+mn-ea"/>
                        <a:cs typeface="+mn-cs"/>
                      </a:endParaRP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en-US" sz="1800" kern="1200" baseline="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U;wure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vk;q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21</a:t>
                      </a:r>
                      <a:r>
                        <a:rPr lang="en-US" sz="1800" kern="1200" baseline="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baseline="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o"kZ</a:t>
                      </a:r>
                      <a:endParaRPr lang="en-US" sz="1800" kern="1200" baseline="0" dirty="0" smtClean="0">
                        <a:solidFill>
                          <a:schemeClr val="tx1"/>
                        </a:solidFill>
                        <a:latin typeface="DevLys 010" pitchFamily="2" charset="0"/>
                        <a:ea typeface="+mn-ea"/>
                        <a:cs typeface="+mn-cs"/>
                      </a:endParaRPr>
                    </a:p>
                    <a:p>
                      <a:pPr lvl="0">
                        <a:buFont typeface="Arial" pitchFamily="34" charset="0"/>
                        <a:buChar char="•"/>
                      </a:pPr>
                      <a:endParaRPr lang="en-US" sz="1800" kern="1200" dirty="0" smtClean="0">
                        <a:solidFill>
                          <a:schemeClr val="tx1"/>
                        </a:solidFill>
                        <a:latin typeface="DevLys 010" pitchFamily="2" charset="0"/>
                        <a:ea typeface="+mn-ea"/>
                        <a:cs typeface="+mn-cs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 pitchFamily="2" charset="0"/>
                        <a:ea typeface="Times New Roman"/>
                        <a:cs typeface="Mangal"/>
                      </a:endParaRPr>
                    </a:p>
                  </a:txBody>
                  <a:tcPr marL="55604" marR="55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55604" marR="556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99AAD-E1E0-4A3D-954D-09D1496C0D8D}" type="datetime1">
              <a:rPr lang="en-US" smtClean="0"/>
              <a:pPr/>
              <a:t>19-Mar-18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57356" y="1142984"/>
            <a:ext cx="557216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err="1" smtClean="0">
                <a:latin typeface="DevLys 010" pitchFamily="2" charset="0"/>
              </a:rPr>
              <a:t>Ykksdra</a:t>
            </a:r>
            <a:r>
              <a:rPr lang="en-US" sz="2800" b="1" dirty="0" smtClean="0">
                <a:latin typeface="DevLys 010" pitchFamily="2" charset="0"/>
              </a:rPr>
              <a:t>=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lcls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fupys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Lrj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bZdkbZ;kWaa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endParaRPr lang="en-US" sz="2400" b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857224" y="1804507"/>
          <a:ext cx="7572428" cy="448201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86214"/>
                <a:gridCol w="3786214"/>
              </a:tblGrid>
              <a:tr h="484264"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1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Ukxjh</a:t>
                      </a:r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; </a:t>
                      </a:r>
                      <a:r>
                        <a:rPr lang="en-US" sz="2400" b="1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fudk</a:t>
                      </a:r>
                      <a:r>
                        <a:rPr lang="en-US" sz="2400" b="1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;</a:t>
                      </a:r>
                      <a:endParaRPr lang="en-US" sz="2400" dirty="0">
                        <a:latin typeface="DevLys 010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2586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latin typeface="DevLys 010"/>
                          <a:ea typeface="Calibri"/>
                          <a:cs typeface="Mangal"/>
                        </a:rPr>
                        <a:t>uxj</a:t>
                      </a:r>
                      <a:r>
                        <a:rPr lang="en-US" sz="24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Calibri"/>
                          <a:cs typeface="Mangal"/>
                        </a:rPr>
                        <a:t>ifj"kn</a:t>
                      </a:r>
                      <a:endParaRPr lang="en-US" sz="24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DevLys 010"/>
                          <a:ea typeface="Calibri"/>
                          <a:cs typeface="Mangal"/>
                        </a:rPr>
                        <a:t>264</a:t>
                      </a:r>
                      <a:endParaRPr lang="en-US" sz="24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/>
                </a:tc>
              </a:tr>
              <a:tr h="42586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latin typeface="DevLys 010"/>
                          <a:ea typeface="Calibri"/>
                          <a:cs typeface="Mangal"/>
                        </a:rPr>
                        <a:t>uxj</a:t>
                      </a:r>
                      <a:r>
                        <a:rPr lang="en-US" sz="24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Calibri"/>
                          <a:cs typeface="Mangal"/>
                        </a:rPr>
                        <a:t>ikfydk</a:t>
                      </a:r>
                      <a:r>
                        <a:rPr lang="en-US" sz="2400" dirty="0">
                          <a:latin typeface="DevLys 01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Calibri"/>
                          <a:cs typeface="Mangal"/>
                        </a:rPr>
                        <a:t>ifj"kn</a:t>
                      </a:r>
                      <a:endParaRPr lang="en-US" sz="24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DevLys 010"/>
                          <a:ea typeface="Calibri"/>
                          <a:cs typeface="Mangal"/>
                        </a:rPr>
                        <a:t>98</a:t>
                      </a:r>
                      <a:endParaRPr lang="en-US" sz="24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/>
                </a:tc>
              </a:tr>
              <a:tr h="42586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Calibri"/>
                          <a:cs typeface="Mangal"/>
                        </a:rPr>
                        <a:t>Ukxj fuxe</a:t>
                      </a:r>
                      <a:endParaRPr lang="en-US" sz="24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DevLys 010"/>
                          <a:ea typeface="Calibri"/>
                          <a:cs typeface="Mangal"/>
                        </a:rPr>
                        <a:t>16</a:t>
                      </a:r>
                      <a:endParaRPr lang="en-US" sz="24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/>
                </a:tc>
              </a:tr>
              <a:tr h="4258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DevLys 010"/>
                          <a:ea typeface="Calibri"/>
                          <a:cs typeface="Mangal"/>
                        </a:rPr>
                        <a:t>in</a:t>
                      </a:r>
                      <a:endParaRPr lang="en-US" sz="24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DevLys 010"/>
                          <a:ea typeface="Calibri"/>
                          <a:cs typeface="Mangal"/>
                        </a:rPr>
                        <a:t>la[;k</a:t>
                      </a:r>
                      <a:endParaRPr lang="en-US" sz="24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/>
                </a:tc>
              </a:tr>
              <a:tr h="42586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Calibri"/>
                          <a:cs typeface="Mangal"/>
                        </a:rPr>
                        <a:t>Ikk"kZn</a:t>
                      </a:r>
                      <a:endParaRPr lang="en-US" sz="24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DevLys 010"/>
                          <a:ea typeface="Calibri"/>
                          <a:cs typeface="Mangal"/>
                        </a:rPr>
                        <a:t>7550</a:t>
                      </a:r>
                      <a:endParaRPr lang="en-US" sz="24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/>
                </a:tc>
              </a:tr>
              <a:tr h="42586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Calibri"/>
                          <a:cs typeface="Mangal"/>
                        </a:rPr>
                        <a:t>v/;{k</a:t>
                      </a:r>
                      <a:endParaRPr lang="en-US" sz="24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DevLys 010"/>
                          <a:ea typeface="Calibri"/>
                          <a:cs typeface="Mangal"/>
                        </a:rPr>
                        <a:t>362</a:t>
                      </a:r>
                      <a:endParaRPr lang="en-US" sz="24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/>
                </a:tc>
              </a:tr>
              <a:tr h="42586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latin typeface="DevLys 010"/>
                          <a:ea typeface="Calibri"/>
                          <a:cs typeface="Mangal"/>
                        </a:rPr>
                        <a:t>egkikSj</a:t>
                      </a:r>
                      <a:endParaRPr lang="en-US" sz="24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DevLys 010"/>
                          <a:ea typeface="Calibri"/>
                          <a:cs typeface="Mangal"/>
                        </a:rPr>
                        <a:t>16</a:t>
                      </a:r>
                      <a:endParaRPr lang="en-US" sz="24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/>
                </a:tc>
              </a:tr>
              <a:tr h="1016680">
                <a:tc gridSpan="2">
                  <a:txBody>
                    <a:bodyPr/>
                    <a:lstStyle/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v/;{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k@egkikSj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,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oa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ik"kZn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dk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fuokZpu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izR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;{k ,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oa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nyh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;</a:t>
                      </a:r>
                      <a:r>
                        <a:rPr lang="en-US" sz="1800" kern="1200" baseline="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baseline="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vk</a:t>
                      </a:r>
                      <a:r>
                        <a:rPr lang="en-US" sz="1800" kern="1200" baseline="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800" kern="1200" baseline="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kkj</a:t>
                      </a:r>
                      <a:r>
                        <a:rPr lang="en-US" sz="1800" kern="1200" baseline="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baseline="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ij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latin typeface="DevLys 010" pitchFamily="2" charset="0"/>
                        <a:ea typeface="+mn-ea"/>
                        <a:cs typeface="+mn-cs"/>
                      </a:endParaRP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ik"kZnksa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dh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U;wure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vk;q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21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Ok"kZ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latin typeface="DevLys 010" pitchFamily="2" charset="0"/>
                        <a:ea typeface="+mn-ea"/>
                        <a:cs typeface="+mn-cs"/>
                      </a:endParaRP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v/;{k ,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oa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egkikSj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dh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U;wure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vk;q</a:t>
                      </a:r>
                      <a:r>
                        <a:rPr lang="en-US" sz="1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25 </a:t>
                      </a:r>
                      <a:r>
                        <a:rPr lang="en-US" sz="1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Ok"kZ</a:t>
                      </a:r>
                      <a:endParaRPr lang="en-US" sz="1800" kern="1200" dirty="0" smtClean="0">
                        <a:solidFill>
                          <a:schemeClr val="tx1"/>
                        </a:solidFill>
                        <a:latin typeface="DevLys 010" pitchFamily="2" charset="0"/>
                        <a:ea typeface="+mn-ea"/>
                        <a:cs typeface="+mn-cs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10C9E-E2B7-4F93-9872-80FC73F53366}" type="datetime1">
              <a:rPr lang="en-US" smtClean="0"/>
              <a:pPr/>
              <a:t>19-Mar-18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953000"/>
          </a:xfrm>
        </p:spPr>
        <p:txBody>
          <a:bodyPr rtlCol="0">
            <a:normAutofit fontScale="92500" lnSpcReduction="10000"/>
          </a:bodyPr>
          <a:lstStyle/>
          <a:p>
            <a:pPr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b="1" dirty="0" smtClean="0"/>
              <a:t>    “In the domain of elections to the </a:t>
            </a:r>
            <a:r>
              <a:rPr lang="en-US" sz="2800" b="1" dirty="0" err="1" smtClean="0"/>
              <a:t>Panchayats</a:t>
            </a:r>
            <a:r>
              <a:rPr lang="en-US" sz="2800" b="1" dirty="0" smtClean="0"/>
              <a:t> and the Municipal bodies under Part IX and Part IX-A of the Constitution, for the conduct of elections to these bodies, the </a:t>
            </a:r>
            <a:r>
              <a:rPr lang="en-US" sz="2800" b="1" dirty="0" smtClean="0">
                <a:solidFill>
                  <a:srgbClr val="C00000"/>
                </a:solidFill>
              </a:rPr>
              <a:t>State Election Commissions </a:t>
            </a:r>
            <a:r>
              <a:rPr lang="en-US" sz="2800" b="1" dirty="0" smtClean="0"/>
              <a:t>enjoy the </a:t>
            </a:r>
            <a:r>
              <a:rPr lang="en-US" sz="2800" b="1" u="sng" dirty="0" smtClean="0">
                <a:solidFill>
                  <a:srgbClr val="C00000"/>
                </a:solidFill>
              </a:rPr>
              <a:t>same status</a:t>
            </a:r>
            <a:r>
              <a:rPr lang="en-US" sz="2800" b="1" dirty="0" smtClean="0"/>
              <a:t> as the </a:t>
            </a:r>
            <a:r>
              <a:rPr lang="en-US" sz="2800" b="1" dirty="0" smtClean="0">
                <a:solidFill>
                  <a:srgbClr val="C00000"/>
                </a:solidFill>
              </a:rPr>
              <a:t>Election Commission of India </a:t>
            </a:r>
            <a:r>
              <a:rPr lang="en-US" sz="2800" b="1" dirty="0" smtClean="0"/>
              <a:t>and that the powers of the </a:t>
            </a:r>
            <a:r>
              <a:rPr lang="en-US" sz="2800" b="1" dirty="0" smtClean="0">
                <a:solidFill>
                  <a:srgbClr val="C00000"/>
                </a:solidFill>
              </a:rPr>
              <a:t>State Election Commissions </a:t>
            </a:r>
            <a:r>
              <a:rPr lang="en-US" sz="2800" b="1" dirty="0" smtClean="0"/>
              <a:t>in respect of conduct of elections are </a:t>
            </a:r>
            <a:r>
              <a:rPr lang="en-US" sz="2800" b="1" u="sng" dirty="0" smtClean="0">
                <a:solidFill>
                  <a:srgbClr val="C00000"/>
                </a:solidFill>
              </a:rPr>
              <a:t>no less than</a:t>
            </a:r>
            <a:r>
              <a:rPr lang="en-US" sz="2800" b="1" dirty="0" smtClean="0"/>
              <a:t> those of the </a:t>
            </a:r>
            <a:r>
              <a:rPr lang="en-US" sz="2800" b="1" dirty="0" smtClean="0">
                <a:solidFill>
                  <a:srgbClr val="C00000"/>
                </a:solidFill>
              </a:rPr>
              <a:t>Election Commission of India </a:t>
            </a:r>
            <a:r>
              <a:rPr lang="en-US" sz="2800" b="1" dirty="0" smtClean="0"/>
              <a:t>in their respective allotted domains.”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1500" dirty="0" smtClean="0"/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dirty="0" smtClean="0"/>
              <a:t>	</a:t>
            </a:r>
            <a:r>
              <a:rPr lang="en-US" sz="2800" dirty="0" err="1" smtClean="0"/>
              <a:t>Hon’ble</a:t>
            </a:r>
            <a:r>
              <a:rPr lang="en-US" sz="2800" dirty="0" smtClean="0"/>
              <a:t> Supreme Court of India in the case of </a:t>
            </a:r>
            <a:r>
              <a:rPr lang="en-US" sz="2800" dirty="0" err="1" smtClean="0"/>
              <a:t>Kishansing</a:t>
            </a:r>
            <a:r>
              <a:rPr lang="en-US" sz="2800" dirty="0" smtClean="0"/>
              <a:t> </a:t>
            </a:r>
            <a:r>
              <a:rPr lang="en-US" sz="2800" dirty="0" err="1" smtClean="0"/>
              <a:t>Tomar</a:t>
            </a:r>
            <a:r>
              <a:rPr lang="en-US" sz="2800" dirty="0" smtClean="0"/>
              <a:t> V/s Municipal Corporation of the City of </a:t>
            </a:r>
            <a:r>
              <a:rPr lang="en-US" sz="2800" dirty="0" err="1" smtClean="0"/>
              <a:t>Ahmedabad</a:t>
            </a:r>
            <a:r>
              <a:rPr lang="en-US" sz="2800" dirty="0" smtClean="0"/>
              <a:t> (AIR 2007 S.C. 269)</a:t>
            </a:r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BC241-79CB-4FCB-AFFC-81E295749A56}" type="datetime1">
              <a:rPr lang="en-US" smtClean="0"/>
              <a:pPr/>
              <a:t>19-Mar-18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0"/>
            <a:ext cx="678657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33705-D976-43FB-8659-0BFE794E858E}" type="datetime1">
              <a:rPr lang="en-US" smtClean="0"/>
              <a:pPr/>
              <a:t>19-Mar-18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79912" y="332656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Organogram</a:t>
            </a:r>
            <a:endParaRPr lang="en-US" b="1" dirty="0"/>
          </a:p>
        </p:txBody>
      </p:sp>
      <p:pic>
        <p:nvPicPr>
          <p:cNvPr id="5" name="Picture 4" descr="organogram edited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0"/>
            <a:ext cx="7112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FE0AB-C60F-4DBE-94A1-F2B3807830DE}" type="datetime1">
              <a:rPr lang="en-US" smtClean="0"/>
              <a:pPr/>
              <a:t>19-Mar-18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81000" y="990600"/>
          <a:ext cx="8229600" cy="50387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1447800"/>
                <a:gridCol w="6248400"/>
              </a:tblGrid>
              <a:tr h="619125"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Øa</a:t>
                      </a:r>
                      <a:r>
                        <a:rPr lang="en-US" sz="2600" b="1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-</a:t>
                      </a:r>
                      <a:endParaRPr lang="en-US" sz="2600" b="1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o"kZ</a:t>
                      </a:r>
                      <a:endParaRPr lang="en-US" sz="2600" b="1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fo"k</a:t>
                      </a:r>
                      <a:r>
                        <a:rPr lang="en-US" sz="2600" b="1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;</a:t>
                      </a:r>
                      <a:endParaRPr lang="en-US" sz="2600" b="1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66775"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>
                          <a:latin typeface="DevLys 010" pitchFamily="2" charset="0"/>
                        </a:rPr>
                        <a:t>1</a:t>
                      </a:r>
                      <a:endParaRPr lang="en-US" sz="26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0" u="none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1994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6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lafo</a:t>
                      </a:r>
                      <a:r>
                        <a:rPr lang="en-US" sz="26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26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kku</a:t>
                      </a:r>
                      <a:r>
                        <a:rPr lang="en-US" sz="26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ds</a:t>
                      </a:r>
                      <a:r>
                        <a:rPr lang="en-US" sz="26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73osa</a:t>
                      </a:r>
                      <a:r>
                        <a:rPr lang="en-US" sz="26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,</a:t>
                      </a:r>
                      <a:r>
                        <a:rPr lang="en-US" sz="26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oa</a:t>
                      </a:r>
                      <a:r>
                        <a:rPr lang="en-US" sz="26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74osa</a:t>
                      </a:r>
                      <a:r>
                        <a:rPr lang="en-US" sz="26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la'kks</a:t>
                      </a:r>
                      <a:r>
                        <a:rPr lang="en-US" sz="26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26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kuksa</a:t>
                      </a:r>
                      <a:r>
                        <a:rPr lang="en-US" sz="26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ds</a:t>
                      </a:r>
                      <a:r>
                        <a:rPr lang="en-US" sz="26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ckn</a:t>
                      </a:r>
                      <a:r>
                        <a:rPr lang="en-US" sz="26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iapk;r</a:t>
                      </a:r>
                      <a:r>
                        <a:rPr lang="en-US" sz="26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,</a:t>
                      </a:r>
                      <a:r>
                        <a:rPr lang="en-US" sz="26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oa</a:t>
                      </a:r>
                      <a:r>
                        <a:rPr lang="en-US" sz="26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uxjh</a:t>
                      </a:r>
                      <a:r>
                        <a:rPr lang="en-US" sz="26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; </a:t>
                      </a:r>
                      <a:r>
                        <a:rPr lang="en-US" sz="26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fuokZpu</a:t>
                      </a:r>
                      <a:r>
                        <a:rPr lang="en-US" sz="26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djkus</a:t>
                      </a:r>
                      <a:r>
                        <a:rPr lang="en-US" sz="26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okyk</a:t>
                      </a:r>
                      <a:r>
                        <a:rPr lang="en-US" sz="26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sz="26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izFke</a:t>
                      </a:r>
                      <a:r>
                        <a:rPr lang="en-US" sz="26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jkT;A</a:t>
                      </a:r>
                      <a:endParaRPr lang="en-US" sz="26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66775"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>
                          <a:latin typeface="DevLys 010" pitchFamily="2" charset="0"/>
                        </a:rPr>
                        <a:t>2</a:t>
                      </a:r>
                      <a:endParaRPr lang="en-US" sz="26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>
                          <a:latin typeface="DevLys 010" pitchFamily="2" charset="0"/>
                        </a:rPr>
                        <a:t>2000</a:t>
                      </a:r>
                      <a:endParaRPr lang="en-US" sz="26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6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egkikSj@v</a:t>
                      </a:r>
                      <a:r>
                        <a:rPr lang="en-US" sz="26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/;{k </a:t>
                      </a:r>
                      <a:r>
                        <a:rPr lang="en-US" sz="26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dks</a:t>
                      </a:r>
                      <a:r>
                        <a:rPr lang="en-US" sz="26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in </a:t>
                      </a:r>
                      <a:r>
                        <a:rPr lang="en-US" sz="26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ls</a:t>
                      </a:r>
                      <a:r>
                        <a:rPr lang="en-US" sz="26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okil</a:t>
                      </a:r>
                      <a:r>
                        <a:rPr lang="en-US" sz="26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cqykus</a:t>
                      </a:r>
                      <a:r>
                        <a:rPr lang="en-US" sz="26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dk</a:t>
                      </a:r>
                      <a:r>
                        <a:rPr lang="en-US" sz="26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izko</a:t>
                      </a:r>
                      <a:r>
                        <a:rPr lang="en-US" sz="26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26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kkuA</a:t>
                      </a:r>
                      <a:r>
                        <a:rPr lang="en-US" sz="26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vc</a:t>
                      </a:r>
                      <a:r>
                        <a:rPr lang="en-US" sz="26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rd 39 </a:t>
                      </a:r>
                      <a:r>
                        <a:rPr lang="en-US" sz="26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ckj</a:t>
                      </a:r>
                      <a:r>
                        <a:rPr lang="en-US" sz="26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bl</a:t>
                      </a:r>
                      <a:r>
                        <a:rPr lang="en-US" sz="26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vf</a:t>
                      </a:r>
                      <a:r>
                        <a:rPr lang="en-US" sz="26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26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kdkj</a:t>
                      </a:r>
                      <a:r>
                        <a:rPr lang="en-US" sz="26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dk</a:t>
                      </a:r>
                      <a:r>
                        <a:rPr lang="en-US" sz="26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mi;ksxA</a:t>
                      </a:r>
                      <a:r>
                        <a:rPr lang="en-US" sz="26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¼20@19½</a:t>
                      </a:r>
                      <a:endParaRPr lang="en-US" sz="26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66775"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>
                          <a:latin typeface="DevLys 010" pitchFamily="2" charset="0"/>
                        </a:rPr>
                        <a:t>3</a:t>
                      </a:r>
                      <a:endParaRPr lang="en-US" sz="26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0" u="none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2009</a:t>
                      </a:r>
                    </a:p>
                    <a:p>
                      <a:pPr algn="ctr"/>
                      <a:endParaRPr lang="en-US" sz="26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bZ-Ogh-,e</a:t>
                      </a:r>
                      <a:r>
                        <a:rPr lang="en-US" sz="26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- </a:t>
                      </a:r>
                      <a:r>
                        <a:rPr lang="en-US" sz="26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mi;ksx</a:t>
                      </a:r>
                      <a:r>
                        <a:rPr lang="en-US" sz="26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laca</a:t>
                      </a:r>
                      <a:r>
                        <a:rPr lang="en-US" sz="26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26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kh</a:t>
                      </a:r>
                      <a:r>
                        <a:rPr lang="en-US" sz="26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fu;eksa</a:t>
                      </a:r>
                      <a:r>
                        <a:rPr lang="en-US" sz="26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dk</a:t>
                      </a:r>
                      <a:r>
                        <a:rPr lang="en-US" sz="26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izko</a:t>
                      </a:r>
                      <a:r>
                        <a:rPr lang="en-US" sz="26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26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kkuA</a:t>
                      </a:r>
                      <a:endParaRPr lang="en-US" sz="2600" kern="1200" dirty="0" smtClean="0">
                        <a:solidFill>
                          <a:schemeClr val="dk1"/>
                        </a:solidFill>
                        <a:latin typeface="DevLys 010" pitchFamily="2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en-US" sz="2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66775"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>
                          <a:latin typeface="DevLys 010" pitchFamily="2" charset="0"/>
                        </a:rPr>
                        <a:t>4</a:t>
                      </a:r>
                      <a:endParaRPr lang="en-US" sz="26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0" u="none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2011</a:t>
                      </a:r>
                    </a:p>
                    <a:p>
                      <a:pPr algn="ctr"/>
                      <a:endParaRPr lang="en-US" sz="26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eYVh&amp;iksLV</a:t>
                      </a:r>
                      <a:r>
                        <a:rPr lang="en-US" sz="26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bZ-Ogh-,e</a:t>
                      </a:r>
                      <a:r>
                        <a:rPr lang="en-US" sz="26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- dh </a:t>
                      </a:r>
                      <a:r>
                        <a:rPr lang="en-US" sz="26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fMtkbZu</a:t>
                      </a:r>
                      <a:r>
                        <a:rPr lang="en-US" sz="26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dks</a:t>
                      </a:r>
                      <a:r>
                        <a:rPr lang="en-US" sz="26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vafre</a:t>
                      </a:r>
                      <a:r>
                        <a:rPr lang="en-US" sz="26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:</a:t>
                      </a:r>
                      <a:r>
                        <a:rPr lang="en-US" sz="26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iA</a:t>
                      </a:r>
                      <a:endParaRPr lang="en-US" sz="2600" kern="1200" dirty="0" smtClean="0">
                        <a:solidFill>
                          <a:schemeClr val="dk1"/>
                        </a:solidFill>
                        <a:latin typeface="DevLys 010" pitchFamily="2" charset="0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en-US" sz="26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66775"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>
                          <a:latin typeface="DevLys 010" pitchFamily="2" charset="0"/>
                        </a:rPr>
                        <a:t>5</a:t>
                      </a:r>
                      <a:endParaRPr lang="en-US" sz="26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>
                          <a:latin typeface="DevLys 010" pitchFamily="2" charset="0"/>
                        </a:rPr>
                        <a:t>2012</a:t>
                      </a:r>
                      <a:endParaRPr lang="en-US" sz="26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vk;ksx</a:t>
                      </a:r>
                      <a:r>
                        <a:rPr lang="en-US" sz="26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ds</a:t>
                      </a:r>
                      <a:r>
                        <a:rPr lang="en-US" sz="26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b="1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^</a:t>
                      </a:r>
                      <a:r>
                        <a:rPr lang="en-US" sz="2600" b="1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yksxks</a:t>
                      </a:r>
                      <a:r>
                        <a:rPr lang="en-US" sz="2600" b="1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* </a:t>
                      </a:r>
                      <a:r>
                        <a:rPr lang="en-US" sz="26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dk</a:t>
                      </a:r>
                      <a:r>
                        <a:rPr lang="en-US" sz="26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vukoj.kA</a:t>
                      </a:r>
                      <a:r>
                        <a:rPr lang="en-US" sz="26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just"/>
                      <a:endParaRPr lang="en-US" sz="26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643042" y="357166"/>
            <a:ext cx="56436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DevLys 010" pitchFamily="2" charset="0"/>
              </a:rPr>
              <a:t>    </a:t>
            </a:r>
            <a:r>
              <a:rPr lang="en-US" sz="2800" dirty="0" err="1" smtClean="0">
                <a:latin typeface="DevLys 010" pitchFamily="2" charset="0"/>
              </a:rPr>
              <a:t>ifjorZuksa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J`a</a:t>
            </a:r>
            <a:r>
              <a:rPr lang="en-US" sz="2800" dirty="0" smtClean="0">
                <a:latin typeface="DevLys 010" pitchFamily="2" charset="0"/>
              </a:rPr>
              <a:t>[</a:t>
            </a:r>
            <a:r>
              <a:rPr lang="en-US" sz="2800" dirty="0" err="1" smtClean="0">
                <a:latin typeface="DevLys 010" pitchFamily="2" charset="0"/>
              </a:rPr>
              <a:t>kyk</a:t>
            </a:r>
            <a:endParaRPr lang="en-US" sz="2800" dirty="0">
              <a:latin typeface="DevLys 010" pitchFamily="2" charset="0"/>
            </a:endParaRPr>
          </a:p>
        </p:txBody>
      </p:sp>
      <p:pic>
        <p:nvPicPr>
          <p:cNvPr id="5" name="Picture 4" descr="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00192" y="5301208"/>
            <a:ext cx="1224136" cy="432048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7784D-CB01-40FA-B2D7-5B1949D6DBCA}" type="datetime1">
              <a:rPr lang="en-US" smtClean="0"/>
              <a:pPr/>
              <a:t>19-Mar-18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DevLys 010" pitchFamily="2" charset="0"/>
              </a:rPr>
              <a:t>    </a:t>
            </a:r>
            <a:r>
              <a:rPr lang="en-US" sz="2800" dirty="0" err="1" smtClean="0">
                <a:latin typeface="DevLys 010" pitchFamily="2" charset="0"/>
              </a:rPr>
              <a:t>ifjorZuksa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J`a</a:t>
            </a:r>
            <a:r>
              <a:rPr lang="en-US" sz="2800" dirty="0" smtClean="0">
                <a:latin typeface="DevLys 010" pitchFamily="2" charset="0"/>
              </a:rPr>
              <a:t>[</a:t>
            </a:r>
            <a:r>
              <a:rPr lang="en-US" sz="2800" dirty="0" err="1" smtClean="0">
                <a:latin typeface="DevLys 010" pitchFamily="2" charset="0"/>
              </a:rPr>
              <a:t>kyk</a:t>
            </a:r>
            <a:r>
              <a:rPr lang="en-US" sz="2800" dirty="0" smtClean="0">
                <a:latin typeface="DevLys 010" pitchFamily="2" charset="0"/>
              </a:rPr>
              <a:t/>
            </a:r>
            <a:br>
              <a:rPr lang="en-US" sz="2800" dirty="0" smtClean="0">
                <a:latin typeface="DevLys 010" pitchFamily="2" charset="0"/>
              </a:rPr>
            </a:br>
            <a:endParaRPr lang="en-US" sz="2800" dirty="0">
              <a:latin typeface="DevLys 010" pitchFamily="2" charset="0"/>
            </a:endParaRPr>
          </a:p>
        </p:txBody>
      </p:sp>
      <p:graphicFrame>
        <p:nvGraphicFramePr>
          <p:cNvPr id="6" name="Content Placeholder 3"/>
          <p:cNvGraphicFramePr>
            <a:graphicFrameLocks noGrp="1"/>
          </p:cNvGraphicFramePr>
          <p:nvPr>
            <p:ph idx="1"/>
          </p:nvPr>
        </p:nvGraphicFramePr>
        <p:xfrm>
          <a:off x="714348" y="1357298"/>
          <a:ext cx="8001057" cy="515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587"/>
                <a:gridCol w="669694"/>
                <a:gridCol w="6812776"/>
              </a:tblGrid>
              <a:tr h="350313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Øa</a:t>
                      </a:r>
                      <a:r>
                        <a:rPr lang="en-US" sz="1800" b="1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-</a:t>
                      </a:r>
                      <a:endParaRPr lang="en-US" sz="1800" b="1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o"kZ</a:t>
                      </a:r>
                      <a:endParaRPr lang="en-US" sz="2000" b="1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fo"k</a:t>
                      </a:r>
                      <a:r>
                        <a:rPr lang="en-US" sz="2000" b="1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;</a:t>
                      </a:r>
                      <a:endParaRPr lang="en-US" sz="2000" b="1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3303">
                <a:tc rowSpan="7">
                  <a:txBody>
                    <a:bodyPr/>
                    <a:lstStyle/>
                    <a:p>
                      <a:pPr algn="l"/>
                      <a:r>
                        <a:rPr lang="en-US" sz="2200" dirty="0" smtClean="0">
                          <a:latin typeface="DevLys 010" pitchFamily="2" charset="0"/>
                        </a:rPr>
                        <a:t>6</a:t>
                      </a:r>
                      <a:endParaRPr lang="en-US" sz="22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7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u="none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2014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0" u="none" kern="1200" dirty="0" smtClean="0">
                        <a:solidFill>
                          <a:schemeClr val="dk1"/>
                        </a:solidFill>
                        <a:latin typeface="DevLys 01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eYVh&amp;iksLV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bZ-Ogh-,e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-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ds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o`gn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~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mi;ksx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dk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jk"VªO;kih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dhfrZekuA</a:t>
                      </a:r>
                      <a:endParaRPr lang="en-US" sz="22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4200">
                <a:tc v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QksVks;qDr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ernkrk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lwph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,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oa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QksVks;qDr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ernkrk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iphZ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dk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mi;ksxA</a:t>
                      </a:r>
                      <a:endParaRPr lang="en-US" sz="22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0438">
                <a:tc v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fuokZpu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vijk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kkas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esa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fu;a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=.k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gsrq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e/;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izns'k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LFkkuh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;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izkf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kdj.k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¼fuokZpu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vijk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/k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vf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kfu;e½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] 1964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esa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O;kid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la'kks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kuA</a:t>
                      </a:r>
                      <a:endParaRPr lang="en-US" sz="2200" kern="1200" dirty="0" smtClean="0">
                        <a:solidFill>
                          <a:schemeClr val="dk1"/>
                        </a:solidFill>
                        <a:latin typeface="DevLys 01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0438">
                <a:tc v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fuokZpu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izfØ;k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dks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ikjn'khZ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,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oa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Rofjr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cukus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esa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lwpuk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izkS|ksfxdh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dk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o`gn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~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mi;ksxA</a:t>
                      </a:r>
                      <a:endParaRPr lang="en-US" sz="22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4979">
                <a:tc v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vH;fFkZ;ksa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dh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leLr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tkudkfj;ka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vkWuykbZu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miyC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/k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djkukA</a:t>
                      </a:r>
                      <a:endParaRPr lang="en-US" sz="2200" kern="1200" dirty="0" smtClean="0">
                        <a:solidFill>
                          <a:schemeClr val="dk1"/>
                        </a:solidFill>
                        <a:latin typeface="DevLys 01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8693">
                <a:tc v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ernkrk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tkx:drk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ds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fy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, ^^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lsUl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**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uked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vfHk;ku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lQyrkiwoZd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vk;ksftrA</a:t>
                      </a:r>
                      <a:endParaRPr lang="en-US" sz="2200" kern="1200" dirty="0" smtClean="0">
                        <a:solidFill>
                          <a:schemeClr val="dk1"/>
                        </a:solidFill>
                        <a:latin typeface="DevLys 01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4200">
                <a:tc v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ifjorZuksa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dks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vaxhdkj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djkus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gsrq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jkT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;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O;kih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izf’k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{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k.kA</a:t>
                      </a:r>
                      <a:endParaRPr lang="en-US" sz="2200" kern="1200" dirty="0" smtClean="0">
                        <a:solidFill>
                          <a:schemeClr val="dk1"/>
                        </a:solidFill>
                        <a:latin typeface="DevLys 01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6662">
                <a:tc>
                  <a:txBody>
                    <a:bodyPr/>
                    <a:lstStyle/>
                    <a:p>
                      <a:pPr algn="l"/>
                      <a:r>
                        <a:rPr lang="en-US" sz="2200" dirty="0" smtClean="0">
                          <a:latin typeface="DevLys 010" pitchFamily="2" charset="0"/>
                        </a:rPr>
                        <a:t>7</a:t>
                      </a:r>
                      <a:endParaRPr lang="en-US" sz="22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u="none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2015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ernku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dsUnzksa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ij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fyQkQksa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ds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LFkku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ij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QkbZy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,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oa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QksYMj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dk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mi;ksx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tSls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xSj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vkbZ-Vh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-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lY;w’kUl~A</a:t>
                      </a:r>
                      <a:endParaRPr lang="en-US" sz="2200" kern="1200" dirty="0" smtClean="0">
                        <a:solidFill>
                          <a:schemeClr val="dk1"/>
                        </a:solidFill>
                        <a:latin typeface="DevLys 01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5E853-3D71-4A2A-BC13-78740DA5A190}" type="datetime1">
              <a:rPr lang="en-US" smtClean="0"/>
              <a:pPr/>
              <a:t>19-Mar-18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828" y="260648"/>
            <a:ext cx="7543824" cy="576064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DevLys 010" pitchFamily="2" charset="0"/>
              </a:rPr>
              <a:t/>
            </a:r>
            <a:br>
              <a:rPr lang="en-US" sz="2800" dirty="0" smtClean="0">
                <a:latin typeface="DevLys 010" pitchFamily="2" charset="0"/>
              </a:rPr>
            </a:br>
            <a:r>
              <a:rPr lang="en-US" sz="2800" dirty="0" err="1" smtClean="0">
                <a:latin typeface="DevLys 010" pitchFamily="2" charset="0"/>
              </a:rPr>
              <a:t>ifjorZuksa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J`a</a:t>
            </a:r>
            <a:r>
              <a:rPr lang="en-US" sz="2800" dirty="0" smtClean="0">
                <a:latin typeface="DevLys 010" pitchFamily="2" charset="0"/>
              </a:rPr>
              <a:t>[</a:t>
            </a:r>
            <a:r>
              <a:rPr lang="en-US" sz="2800" dirty="0" err="1" smtClean="0">
                <a:latin typeface="DevLys 010" pitchFamily="2" charset="0"/>
              </a:rPr>
              <a:t>kyk</a:t>
            </a:r>
            <a:r>
              <a:rPr lang="en-US" sz="2800" dirty="0" smtClean="0">
                <a:latin typeface="DevLys 010" pitchFamily="2" charset="0"/>
              </a:rPr>
              <a:t/>
            </a:r>
            <a:br>
              <a:rPr lang="en-US" sz="2800" dirty="0" smtClean="0">
                <a:latin typeface="DevLys 010" pitchFamily="2" charset="0"/>
              </a:rPr>
            </a:br>
            <a:endParaRPr lang="en-US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42909" y="1116766"/>
          <a:ext cx="7929619" cy="58151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3957"/>
                <a:gridCol w="1101336"/>
                <a:gridCol w="6314326"/>
              </a:tblGrid>
              <a:tr h="418908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Øa</a:t>
                      </a:r>
                      <a:r>
                        <a:rPr lang="en-US" sz="2200" b="1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-</a:t>
                      </a:r>
                      <a:endParaRPr lang="en-US" sz="2200" b="1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o"kZ</a:t>
                      </a:r>
                      <a:endParaRPr lang="en-US" sz="2200" b="1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fo"k</a:t>
                      </a:r>
                      <a:r>
                        <a:rPr lang="en-US" sz="2200" b="1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;</a:t>
                      </a:r>
                      <a:endParaRPr lang="en-US" sz="2200" b="1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77402">
                <a:tc rowSpan="7"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DevLys 010" pitchFamily="2" charset="0"/>
                        </a:rPr>
                        <a:t>8</a:t>
                      </a:r>
                      <a:endParaRPr lang="en-US" sz="22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7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u="none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2016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0" u="none" kern="1200" dirty="0" smtClean="0">
                        <a:solidFill>
                          <a:schemeClr val="dk1"/>
                        </a:solidFill>
                        <a:latin typeface="DevLys 01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IEMS (Integrated Election Management System)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fuokZpu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izfØ;k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dks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lgt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,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oa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ljy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cukus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ds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fy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vkWuykbZu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,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Iyhds’kuA</a:t>
                      </a:r>
                      <a:endParaRPr lang="en-US" sz="20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8908">
                <a:tc v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ernkrk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lwph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dk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lrr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~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okf"kZd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iqujh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{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k.kA</a:t>
                      </a:r>
                      <a:endParaRPr lang="en-US" sz="22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8908">
                <a:tc v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vkWuykbZu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ernkrk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iathdj.kA</a:t>
                      </a:r>
                      <a:endParaRPr lang="en-US" sz="2200" kern="1200" dirty="0" smtClean="0">
                        <a:solidFill>
                          <a:schemeClr val="dk1"/>
                        </a:solidFill>
                        <a:latin typeface="DevLys 01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8908">
                <a:tc v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eksckbZy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,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si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vkSj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th-vkbZ-,l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-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dk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mi;ksxA</a:t>
                      </a:r>
                      <a:endParaRPr lang="en-US" sz="22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1000">
                <a:tc v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uxjh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;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fuokZpuksa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esa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eri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=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ksa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ij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vH;fFkZ;ksa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ds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QksVksA</a:t>
                      </a:r>
                      <a:endParaRPr lang="en-US" sz="2200" kern="1200" dirty="0" smtClean="0">
                        <a:solidFill>
                          <a:schemeClr val="dk1"/>
                        </a:solidFill>
                        <a:latin typeface="DevLys 01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1000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vk;ksx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dh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VSx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ykbu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dk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mi;ksx</a:t>
                      </a:r>
                      <a:r>
                        <a:rPr lang="en-US" sz="2200" kern="1200" baseline="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baseline="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izkjaHk</a:t>
                      </a:r>
                      <a:r>
                        <a:rPr lang="en-US" sz="2200" kern="1200" baseline="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¼</a:t>
                      </a:r>
                      <a:r>
                        <a:rPr lang="en-US" sz="1800" b="1" dirty="0" smtClean="0">
                          <a:latin typeface="DevLys 010" pitchFamily="2" charset="0"/>
                          <a:ea typeface="Times New Roman" pitchFamily="18" charset="0"/>
                          <a:cs typeface="Mangal" pitchFamily="18" charset="0"/>
                        </a:rPr>
                        <a:t>gj </a:t>
                      </a:r>
                      <a:r>
                        <a:rPr lang="en-US" sz="1800" b="1" dirty="0" err="1" smtClean="0">
                          <a:latin typeface="DevLys 010" pitchFamily="2" charset="0"/>
                          <a:ea typeface="Times New Roman" pitchFamily="18" charset="0"/>
                          <a:cs typeface="Mangal" pitchFamily="18" charset="0"/>
                        </a:rPr>
                        <a:t>oksV</a:t>
                      </a:r>
                      <a:r>
                        <a:rPr lang="en-US" sz="1800" b="1" dirty="0" smtClean="0">
                          <a:latin typeface="DevLys 010" pitchFamily="2" charset="0"/>
                          <a:ea typeface="Times New Roman" pitchFamily="18" charset="0"/>
                          <a:cs typeface="Mangal" pitchFamily="18" charset="0"/>
                        </a:rPr>
                        <a:t> </a:t>
                      </a:r>
                      <a:r>
                        <a:rPr lang="en-US" sz="1800" b="1" dirty="0" err="1" smtClean="0">
                          <a:latin typeface="DevLys 010" pitchFamily="2" charset="0"/>
                          <a:ea typeface="Times New Roman" pitchFamily="18" charset="0"/>
                          <a:cs typeface="Mangal" pitchFamily="18" charset="0"/>
                        </a:rPr>
                        <a:t>dherh</a:t>
                      </a:r>
                      <a:r>
                        <a:rPr lang="en-US" sz="1800" b="1" dirty="0" smtClean="0">
                          <a:latin typeface="DevLys 010" pitchFamily="2" charset="0"/>
                          <a:ea typeface="Times New Roman" pitchFamily="18" charset="0"/>
                          <a:cs typeface="Mangal" pitchFamily="18" charset="0"/>
                        </a:rPr>
                        <a:t> </a:t>
                      </a:r>
                      <a:r>
                        <a:rPr lang="en-US" sz="1800" b="1" dirty="0" smtClean="0">
                          <a:latin typeface="Calibri" pitchFamily="34" charset="0"/>
                          <a:ea typeface="Times New Roman" pitchFamily="18" charset="0"/>
                          <a:cs typeface="Mangal" pitchFamily="18" charset="0"/>
                        </a:rPr>
                        <a:t>●</a:t>
                      </a:r>
                      <a:r>
                        <a:rPr lang="en-US" sz="1800" b="1" dirty="0" smtClean="0">
                          <a:latin typeface="DevLys 010" pitchFamily="2" charset="0"/>
                          <a:ea typeface="Times New Roman" pitchFamily="18" charset="0"/>
                          <a:cs typeface="Mangal" pitchFamily="18" charset="0"/>
                        </a:rPr>
                        <a:t> </a:t>
                      </a:r>
                      <a:r>
                        <a:rPr lang="en-US" sz="1800" b="1" dirty="0" err="1" smtClean="0">
                          <a:latin typeface="DevLys 010" pitchFamily="2" charset="0"/>
                          <a:ea typeface="Times New Roman" pitchFamily="18" charset="0"/>
                          <a:cs typeface="Mangal" pitchFamily="18" charset="0"/>
                        </a:rPr>
                        <a:t>gj</a:t>
                      </a:r>
                      <a:r>
                        <a:rPr lang="en-US" sz="1800" b="1" dirty="0" smtClean="0">
                          <a:latin typeface="DevLys 010" pitchFamily="2" charset="0"/>
                          <a:ea typeface="Times New Roman" pitchFamily="18" charset="0"/>
                          <a:cs typeface="Mangal" pitchFamily="18" charset="0"/>
                        </a:rPr>
                        <a:t> </a:t>
                      </a:r>
                      <a:r>
                        <a:rPr lang="en-US" sz="1800" b="1" dirty="0" err="1" smtClean="0">
                          <a:latin typeface="DevLys 010" pitchFamily="2" charset="0"/>
                          <a:ea typeface="Times New Roman" pitchFamily="18" charset="0"/>
                          <a:cs typeface="Mangal" pitchFamily="18" charset="0"/>
                        </a:rPr>
                        <a:t>fudk</a:t>
                      </a:r>
                      <a:r>
                        <a:rPr lang="en-US" sz="1800" b="1" dirty="0" smtClean="0">
                          <a:latin typeface="DevLys 010" pitchFamily="2" charset="0"/>
                          <a:ea typeface="Times New Roman" pitchFamily="18" charset="0"/>
                          <a:cs typeface="Mangal" pitchFamily="18" charset="0"/>
                        </a:rPr>
                        <a:t>; egRoiw.kZ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½ </a:t>
                      </a:r>
                      <a:endParaRPr lang="en-US" sz="1800" kern="1200" dirty="0" smtClean="0">
                        <a:solidFill>
                          <a:schemeClr val="dk1"/>
                        </a:solidFill>
                        <a:latin typeface="DevLys 01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64616">
                <a:tc v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uokpkjksa</a:t>
                      </a:r>
                      <a:r>
                        <a:rPr lang="en-US" sz="2200" b="1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,</a:t>
                      </a:r>
                      <a:r>
                        <a:rPr lang="en-US" sz="2200" b="1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oa</a:t>
                      </a:r>
                      <a:r>
                        <a:rPr lang="en-US" sz="2200" b="1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1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vkbZ-Vh</a:t>
                      </a:r>
                      <a:r>
                        <a:rPr lang="en-US" sz="2200" b="1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- </a:t>
                      </a:r>
                      <a:r>
                        <a:rPr lang="en-US" sz="2200" b="1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ds</a:t>
                      </a:r>
                      <a:r>
                        <a:rPr lang="en-US" sz="2200" b="1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{</a:t>
                      </a:r>
                      <a:r>
                        <a:rPr lang="en-US" sz="2200" b="1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ks</a:t>
                      </a:r>
                      <a:r>
                        <a:rPr lang="en-US" sz="2200" b="1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= </a:t>
                      </a:r>
                      <a:r>
                        <a:rPr lang="en-US" sz="2200" b="1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esa</a:t>
                      </a:r>
                      <a:r>
                        <a:rPr lang="en-US" sz="2200" b="1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1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egRoiw.kZ</a:t>
                      </a:r>
                      <a:r>
                        <a:rPr lang="en-US" sz="2200" b="1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1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iqjLdkj</a:t>
                      </a:r>
                      <a:r>
                        <a:rPr lang="en-US" sz="2200" b="1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% &amp;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e-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iz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- '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kklu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]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vkbZ-Vh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-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foHkkx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}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kjk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bZ&amp;xousZUl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vokMZ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QkWj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     ,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DlhysUl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] ,l-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Mh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-,y-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lh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- Js.kh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es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iznRrA</a:t>
                      </a:r>
                      <a:endParaRPr lang="en-US" sz="2200" kern="1200" dirty="0" smtClean="0">
                        <a:solidFill>
                          <a:schemeClr val="dk1"/>
                        </a:solidFill>
                        <a:latin typeface="DevLys 01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^^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vkWMZj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vkWQ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eSfjV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**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dk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LdkWp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lEekuA</a:t>
                      </a:r>
                      <a:endParaRPr lang="en-US" sz="2200" kern="1200" dirty="0" smtClean="0">
                        <a:solidFill>
                          <a:schemeClr val="dk1"/>
                        </a:solidFill>
                        <a:latin typeface="DevLys 01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dEI;wVj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lkslkbVh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vkWQ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bafM;k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}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kjk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bZ&amp;xousZUl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ds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fy;s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vokMZ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vkWQ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,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DlhysUlA</a:t>
                      </a:r>
                      <a:endParaRPr lang="en-US" sz="2200" kern="1200" dirty="0" smtClean="0">
                        <a:solidFill>
                          <a:schemeClr val="dk1"/>
                        </a:solidFill>
                        <a:latin typeface="DevLys 01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2FC45-950E-432B-B8DD-A626A6CB5293}" type="datetime1">
              <a:rPr lang="en-US" smtClean="0"/>
              <a:pPr/>
              <a:t>19-Mar-18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err="1" smtClean="0">
                <a:latin typeface="DevLys 010" pitchFamily="2" charset="0"/>
              </a:rPr>
              <a:t>ifjorZuksa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J`a</a:t>
            </a:r>
            <a:r>
              <a:rPr lang="en-US" sz="3600" dirty="0" smtClean="0">
                <a:latin typeface="DevLys 010" pitchFamily="2" charset="0"/>
              </a:rPr>
              <a:t>[</a:t>
            </a:r>
            <a:r>
              <a:rPr lang="en-US" sz="3600" dirty="0" err="1" smtClean="0">
                <a:latin typeface="DevLys 010" pitchFamily="2" charset="0"/>
              </a:rPr>
              <a:t>kyk</a:t>
            </a:r>
            <a:r>
              <a:rPr lang="en-US" sz="3600" dirty="0" smtClean="0">
                <a:latin typeface="DevLys 010" pitchFamily="2" charset="0"/>
              </a:rPr>
              <a:t/>
            </a:r>
            <a:br>
              <a:rPr lang="en-US" sz="3600" dirty="0" smtClean="0">
                <a:latin typeface="DevLys 010" pitchFamily="2" charset="0"/>
              </a:rPr>
            </a:b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785786" y="1071546"/>
          <a:ext cx="7786743" cy="34337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697"/>
                <a:gridCol w="1081492"/>
                <a:gridCol w="6200554"/>
              </a:tblGrid>
              <a:tr h="360872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Øa</a:t>
                      </a:r>
                      <a:r>
                        <a:rPr lang="en-US" sz="2200" b="1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-</a:t>
                      </a:r>
                      <a:endParaRPr lang="en-US" sz="2200" b="1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o"kZ</a:t>
                      </a:r>
                      <a:endParaRPr lang="en-US" sz="2200" b="1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fo"k</a:t>
                      </a:r>
                      <a:r>
                        <a:rPr lang="en-US" sz="2200" b="1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;</a:t>
                      </a:r>
                      <a:endParaRPr lang="en-US" sz="2200" b="1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1150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DevLys 010" pitchFamily="2" charset="0"/>
                        </a:rPr>
                        <a:t>9-</a:t>
                      </a:r>
                      <a:endParaRPr lang="en-US" sz="22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u="none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2017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0" u="none" kern="1200" dirty="0" smtClean="0">
                        <a:solidFill>
                          <a:schemeClr val="dk1"/>
                        </a:solidFill>
                        <a:latin typeface="DevLys 01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uxjh</a:t>
                      </a:r>
                      <a:r>
                        <a:rPr lang="en-US" sz="2200" b="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; </a:t>
                      </a:r>
                      <a:r>
                        <a:rPr lang="en-US" sz="2200" b="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fudk</a:t>
                      </a:r>
                      <a:r>
                        <a:rPr lang="en-US" sz="2200" b="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; ,</a:t>
                      </a:r>
                      <a:r>
                        <a:rPr lang="en-US" sz="2200" b="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oa</a:t>
                      </a:r>
                      <a:r>
                        <a:rPr lang="en-US" sz="2200" b="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iapk;r</a:t>
                      </a:r>
                      <a:r>
                        <a:rPr lang="en-US" sz="2200" b="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ds</a:t>
                      </a:r>
                      <a:r>
                        <a:rPr lang="en-US" sz="2200" b="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fy</a:t>
                      </a:r>
                      <a:r>
                        <a:rPr lang="en-US" sz="2200" b="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2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OLIN (On Line Nomination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izfØ;k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dks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lgt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,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oa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ljy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cukus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ds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fy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vkWuykbZu</a:t>
                      </a:r>
                      <a:r>
                        <a:rPr lang="en-US" sz="2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,</a:t>
                      </a:r>
                      <a:r>
                        <a:rPr lang="en-US" sz="2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Iyhds’kuA</a:t>
                      </a:r>
                      <a:endParaRPr lang="en-US" sz="2200" kern="1200" dirty="0" smtClean="0">
                        <a:solidFill>
                          <a:schemeClr val="dk1"/>
                        </a:solidFill>
                        <a:latin typeface="DevLys 01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12499">
                <a:tc rowSpan="2"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DevLys 010" pitchFamily="2" charset="0"/>
                        </a:rPr>
                        <a:t>10-</a:t>
                      </a:r>
                      <a:endParaRPr lang="en-US" sz="22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u="none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2017</a:t>
                      </a:r>
                      <a:endParaRPr lang="en-US" sz="2200" b="0" u="none" kern="1200" dirty="0" smtClean="0">
                        <a:solidFill>
                          <a:schemeClr val="dk1"/>
                        </a:solidFill>
                        <a:latin typeface="DevLys 01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dirty="0" err="1" smtClean="0">
                          <a:latin typeface="DevLys 010" pitchFamily="2" charset="0"/>
                        </a:rPr>
                        <a:t>vuojr</a:t>
                      </a:r>
                      <a:r>
                        <a:rPr lang="en-US" sz="2200" b="0" dirty="0" smtClean="0">
                          <a:latin typeface="DevLys 010" pitchFamily="2" charset="0"/>
                        </a:rPr>
                        <a:t> ;k=</a:t>
                      </a:r>
                      <a:r>
                        <a:rPr lang="en-US" sz="2200" b="0" dirty="0" err="1" smtClean="0">
                          <a:latin typeface="DevLys 010" pitchFamily="2" charset="0"/>
                        </a:rPr>
                        <a:t>k&amp;dkQh</a:t>
                      </a:r>
                      <a:r>
                        <a:rPr lang="en-US" sz="2200" b="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200" b="0" baseline="0" dirty="0" err="1" smtClean="0">
                          <a:latin typeface="DevLys 010" pitchFamily="2" charset="0"/>
                        </a:rPr>
                        <a:t>Vscy</a:t>
                      </a:r>
                      <a:r>
                        <a:rPr lang="en-US" sz="2200" b="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200" b="0" baseline="0" dirty="0" err="1" smtClean="0">
                          <a:latin typeface="DevLys 010" pitchFamily="2" charset="0"/>
                        </a:rPr>
                        <a:t>cqd</a:t>
                      </a:r>
                      <a:endParaRPr lang="en-US" sz="2200" b="0" baseline="0" dirty="0" smtClean="0">
                        <a:latin typeface="DevLys 010" pitchFamily="2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baseline="0" dirty="0" err="1" smtClean="0">
                          <a:latin typeface="DevLys 010" pitchFamily="2" charset="0"/>
                        </a:rPr>
                        <a:t>egRoiw.kZ</a:t>
                      </a:r>
                      <a:r>
                        <a:rPr lang="en-US" sz="2200" b="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200" b="0" baseline="0" dirty="0" err="1" smtClean="0">
                          <a:latin typeface="DevLys 010" pitchFamily="2" charset="0"/>
                        </a:rPr>
                        <a:t>U;k;ky;hu</a:t>
                      </a:r>
                      <a:r>
                        <a:rPr lang="en-US" sz="2200" b="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200" b="0" baseline="0" dirty="0" err="1" smtClean="0">
                          <a:latin typeface="DevLys 010" pitchFamily="2" charset="0"/>
                        </a:rPr>
                        <a:t>fu.kZ;ksa</a:t>
                      </a:r>
                      <a:r>
                        <a:rPr lang="en-US" sz="2200" b="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200" b="0" baseline="0" dirty="0" err="1" smtClean="0">
                          <a:latin typeface="DevLys 010" pitchFamily="2" charset="0"/>
                        </a:rPr>
                        <a:t>dk</a:t>
                      </a:r>
                      <a:r>
                        <a:rPr lang="en-US" sz="2200" b="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200" b="0" baseline="0" dirty="0" err="1" smtClean="0">
                          <a:latin typeface="DevLys 010" pitchFamily="2" charset="0"/>
                        </a:rPr>
                        <a:t>ladYku</a:t>
                      </a:r>
                      <a:endParaRPr lang="en-US" sz="2200" b="0" baseline="0" dirty="0" smtClean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790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dirty="0" err="1" smtClean="0">
                          <a:latin typeface="DevLys 010" pitchFamily="2" charset="0"/>
                        </a:rPr>
                        <a:t>uxjh</a:t>
                      </a:r>
                      <a:r>
                        <a:rPr lang="en-US" sz="2200" b="0" dirty="0" smtClean="0">
                          <a:latin typeface="DevLys 010" pitchFamily="2" charset="0"/>
                        </a:rPr>
                        <a:t>; </a:t>
                      </a:r>
                      <a:r>
                        <a:rPr lang="en-US" sz="2200" b="0" dirty="0" err="1" smtClean="0">
                          <a:latin typeface="DevLys 010" pitchFamily="2" charset="0"/>
                        </a:rPr>
                        <a:t>fudk</a:t>
                      </a:r>
                      <a:r>
                        <a:rPr lang="en-US" sz="2200" b="0" dirty="0" smtClean="0">
                          <a:latin typeface="DevLys 010" pitchFamily="2" charset="0"/>
                        </a:rPr>
                        <a:t>; ,</a:t>
                      </a:r>
                      <a:r>
                        <a:rPr lang="en-US" sz="2200" b="0" dirty="0" err="1" smtClean="0">
                          <a:latin typeface="DevLys 010" pitchFamily="2" charset="0"/>
                        </a:rPr>
                        <a:t>oa</a:t>
                      </a:r>
                      <a:r>
                        <a:rPr lang="en-US" sz="2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200" b="0" dirty="0" err="1" smtClean="0">
                          <a:latin typeface="DevLys 010" pitchFamily="2" charset="0"/>
                        </a:rPr>
                        <a:t>iapk;rksa</a:t>
                      </a:r>
                      <a:r>
                        <a:rPr lang="en-US" sz="2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200" b="0" dirty="0" err="1" smtClean="0">
                          <a:latin typeface="DevLys 010" pitchFamily="2" charset="0"/>
                        </a:rPr>
                        <a:t>fuokZpu</a:t>
                      </a:r>
                      <a:r>
                        <a:rPr lang="en-US" sz="2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200" b="0" dirty="0" err="1" smtClean="0">
                          <a:latin typeface="DevLys 010" pitchFamily="2" charset="0"/>
                        </a:rPr>
                        <a:t>yM+us</a:t>
                      </a:r>
                      <a:r>
                        <a:rPr lang="en-US" sz="2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200" b="0" dirty="0" err="1" smtClean="0">
                          <a:latin typeface="DevLys 010" pitchFamily="2" charset="0"/>
                        </a:rPr>
                        <a:t>okys</a:t>
                      </a:r>
                      <a:r>
                        <a:rPr lang="en-US" sz="2200" b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200" b="0" dirty="0" err="1" smtClean="0">
                          <a:latin typeface="DevLys 010" pitchFamily="2" charset="0"/>
                        </a:rPr>
                        <a:t>vH;fFkZ;ksa</a:t>
                      </a:r>
                      <a:r>
                        <a:rPr lang="en-US" sz="2200" b="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200" b="0" baseline="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2200" b="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200" b="0" baseline="0" dirty="0" err="1" smtClean="0">
                          <a:latin typeface="DevLys 010" pitchFamily="2" charset="0"/>
                        </a:rPr>
                        <a:t>uke</a:t>
                      </a:r>
                      <a:r>
                        <a:rPr lang="en-US" sz="2200" b="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200" b="0" baseline="0" dirty="0" err="1" smtClean="0">
                          <a:latin typeface="DevLys 010" pitchFamily="2" charset="0"/>
                        </a:rPr>
                        <a:t>fgUnh</a:t>
                      </a:r>
                      <a:r>
                        <a:rPr lang="en-US" sz="2200" b="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200" b="0" baseline="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2200" b="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200" b="0" baseline="0" dirty="0" err="1" smtClean="0">
                          <a:latin typeface="DevLys 010" pitchFamily="2" charset="0"/>
                        </a:rPr>
                        <a:t>LFkku</a:t>
                      </a:r>
                      <a:r>
                        <a:rPr lang="en-US" sz="2200" b="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200" b="0" baseline="0" dirty="0" err="1" smtClean="0">
                          <a:latin typeface="DevLys 010" pitchFamily="2" charset="0"/>
                        </a:rPr>
                        <a:t>ij</a:t>
                      </a:r>
                      <a:r>
                        <a:rPr lang="en-US" sz="2200" b="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200" b="0" baseline="0" dirty="0" err="1" smtClean="0">
                          <a:latin typeface="DevLys 010" pitchFamily="2" charset="0"/>
                        </a:rPr>
                        <a:t>vaxszth</a:t>
                      </a:r>
                      <a:r>
                        <a:rPr lang="en-US" sz="2200" b="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200" b="0" baseline="0" dirty="0" err="1" smtClean="0">
                          <a:latin typeface="DevLys 010" pitchFamily="2" charset="0"/>
                        </a:rPr>
                        <a:t>o.kZeku</a:t>
                      </a:r>
                      <a:r>
                        <a:rPr lang="en-US" sz="2200" b="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200" b="0" baseline="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2200" b="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200" b="0" baseline="0" dirty="0" err="1" smtClean="0">
                          <a:latin typeface="DevLys 010" pitchFamily="2" charset="0"/>
                        </a:rPr>
                        <a:t>vk</a:t>
                      </a:r>
                      <a:r>
                        <a:rPr lang="en-US" sz="2200" b="0" baseline="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2200" b="0" baseline="0" dirty="0" err="1" smtClean="0">
                          <a:latin typeface="DevLys 010" pitchFamily="2" charset="0"/>
                        </a:rPr>
                        <a:t>kkj</a:t>
                      </a:r>
                      <a:r>
                        <a:rPr lang="en-US" sz="2200" b="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200" b="0" baseline="0" dirty="0" err="1" smtClean="0">
                          <a:latin typeface="DevLys 010" pitchFamily="2" charset="0"/>
                        </a:rPr>
                        <a:t>ij</a:t>
                      </a:r>
                      <a:r>
                        <a:rPr lang="en-US" sz="2200" b="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200" b="0" baseline="0" dirty="0" err="1" smtClean="0">
                          <a:latin typeface="DevLys 010" pitchFamily="2" charset="0"/>
                        </a:rPr>
                        <a:t>fy</a:t>
                      </a:r>
                      <a:r>
                        <a:rPr lang="en-US" sz="2200" b="0" baseline="0" dirty="0" smtClean="0">
                          <a:latin typeface="DevLys 010" pitchFamily="2" charset="0"/>
                        </a:rPr>
                        <a:t>[</a:t>
                      </a:r>
                      <a:r>
                        <a:rPr lang="en-US" sz="2200" b="0" baseline="0" dirty="0" err="1" smtClean="0">
                          <a:latin typeface="DevLys 010" pitchFamily="2" charset="0"/>
                        </a:rPr>
                        <a:t>kuk</a:t>
                      </a:r>
                      <a:endParaRPr lang="en-US" sz="2200" b="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A05C-C2AD-4DD6-B681-148B32AF0021}" type="datetime1">
              <a:rPr lang="en-US" smtClean="0"/>
              <a:pPr/>
              <a:t>19-Mar-18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shot 2017-03-21 14.58.5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975763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94DCD-CFB1-4AB7-9FDA-177ADCD53027}" type="datetime1">
              <a:rPr lang="en-US" smtClean="0"/>
              <a:pPr/>
              <a:t>19-Mar-18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1071546"/>
            <a:ext cx="7000924" cy="473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en-US" b="1" u="sng" dirty="0" smtClean="0">
                <a:latin typeface="DevLys 010" pitchFamily="2" charset="0"/>
              </a:rPr>
              <a:t>12 </a:t>
            </a:r>
            <a:r>
              <a:rPr lang="en-US" b="1" u="sng" dirty="0" err="1" smtClean="0">
                <a:latin typeface="DevLys 010" pitchFamily="2" charset="0"/>
              </a:rPr>
              <a:t>vizSy</a:t>
            </a:r>
            <a:r>
              <a:rPr lang="en-US" b="1" u="sng" dirty="0" smtClean="0">
                <a:latin typeface="DevLys 010" pitchFamily="2" charset="0"/>
              </a:rPr>
              <a:t> 2014</a:t>
            </a:r>
            <a:endParaRPr lang="en-US" b="1" u="sng" dirty="0">
              <a:latin typeface="DevLys 010" pitchFamily="2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A9EEB-9F87-4771-94DF-9807439872AC}" type="datetime1">
              <a:rPr lang="en-US" smtClean="0"/>
              <a:pPr/>
              <a:t>19-Mar-18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2017-03-21 14.59.3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785926"/>
            <a:ext cx="4143404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928670"/>
            <a:ext cx="4214842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8A06A-6359-41AA-88D3-AA5CBB003BB0}" type="datetime1">
              <a:rPr lang="en-US" smtClean="0"/>
              <a:pPr/>
              <a:t>19-Mar-18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76200" y="1981200"/>
            <a:ext cx="3048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CA" sz="36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DevLys 010" pitchFamily="2" charset="0"/>
              </a:rPr>
              <a:t>jkT</a:t>
            </a:r>
            <a:r>
              <a:rPr lang="fr-CA" sz="36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DevLys 010" pitchFamily="2" charset="0"/>
              </a:rPr>
              <a:t>; </a:t>
            </a:r>
            <a:r>
              <a:rPr lang="fr-CA" sz="36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DevLys 010" pitchFamily="2" charset="0"/>
              </a:rPr>
              <a:t>fuokZpu</a:t>
            </a:r>
            <a:r>
              <a:rPr lang="fr-CA" sz="36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DevLys 010" pitchFamily="2" charset="0"/>
              </a:rPr>
              <a:t> </a:t>
            </a:r>
            <a:r>
              <a:rPr lang="fr-CA" sz="36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DevLys 010" pitchFamily="2" charset="0"/>
              </a:rPr>
              <a:t>vk;ksx</a:t>
            </a:r>
            <a:r>
              <a:rPr lang="fr-CA" sz="36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DevLys 010" pitchFamily="2" charset="0"/>
              </a:rPr>
              <a:t> </a:t>
            </a:r>
            <a:r>
              <a:rPr lang="fr-CA" sz="36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DevLys 010" pitchFamily="2" charset="0"/>
              </a:rPr>
              <a:t>dh</a:t>
            </a:r>
            <a:r>
              <a:rPr lang="fr-CA" sz="36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DevLys 010" pitchFamily="2" charset="0"/>
              </a:rPr>
              <a:t> </a:t>
            </a:r>
            <a:r>
              <a:rPr lang="fr-CA" sz="36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DevLys 010" pitchFamily="2" charset="0"/>
              </a:rPr>
              <a:t>iwoZ</a:t>
            </a:r>
            <a:r>
              <a:rPr lang="fr-CA" sz="36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DevLys 010" pitchFamily="2" charset="0"/>
              </a:rPr>
              <a:t> </a:t>
            </a:r>
            <a:r>
              <a:rPr lang="fr-CA" sz="36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DevLys 010" pitchFamily="2" charset="0"/>
              </a:rPr>
              <a:t>esa</a:t>
            </a:r>
            <a:r>
              <a:rPr lang="fr-CA" sz="36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DevLys 010" pitchFamily="2" charset="0"/>
              </a:rPr>
              <a:t> </a:t>
            </a:r>
            <a:r>
              <a:rPr lang="fr-CA" sz="36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DevLys 010" pitchFamily="2" charset="0"/>
              </a:rPr>
              <a:t>izpfyr</a:t>
            </a:r>
            <a:r>
              <a:rPr lang="fr-CA" sz="36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DevLys 010" pitchFamily="2" charset="0"/>
              </a:rPr>
              <a:t> </a:t>
            </a:r>
            <a:r>
              <a:rPr lang="fr-CA" sz="36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DevLys 010" pitchFamily="2" charset="0"/>
              </a:rPr>
              <a:t>ernkrk</a:t>
            </a:r>
            <a:r>
              <a:rPr lang="fr-CA" sz="36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DevLys 010" pitchFamily="2" charset="0"/>
              </a:rPr>
              <a:t> </a:t>
            </a:r>
            <a:r>
              <a:rPr lang="fr-CA" sz="36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DevLys 010" pitchFamily="2" charset="0"/>
              </a:rPr>
              <a:t>lwph</a:t>
            </a:r>
            <a:r>
              <a:rPr lang="fr-CA" sz="36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DevLys 010" pitchFamily="2" charset="0"/>
              </a:rPr>
              <a:t> </a:t>
            </a:r>
            <a:r>
              <a:rPr lang="fr-CA" sz="36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DevLys 010" pitchFamily="2" charset="0"/>
              </a:rPr>
              <a:t>dk</a:t>
            </a:r>
            <a:r>
              <a:rPr lang="fr-CA" sz="36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DevLys 010" pitchFamily="2" charset="0"/>
              </a:rPr>
              <a:t> </a:t>
            </a:r>
            <a:r>
              <a:rPr lang="fr-CA" sz="36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DevLys 010" pitchFamily="2" charset="0"/>
              </a:rPr>
              <a:t>izk:i</a:t>
            </a:r>
            <a:endParaRPr lang="fr-FR" altLang="zh-CN" sz="3600" dirty="0">
              <a:effectLst>
                <a:outerShdw blurRad="38100" dist="38100" dir="2700000" algn="tl">
                  <a:srgbClr val="000000"/>
                </a:outerShdw>
              </a:effectLst>
              <a:latin typeface="DevLys 010" pitchFamily="2" charset="0"/>
            </a:endParaRPr>
          </a:p>
        </p:txBody>
      </p:sp>
      <p:graphicFrame>
        <p:nvGraphicFramePr>
          <p:cNvPr id="2050" name="Object 5"/>
          <p:cNvGraphicFramePr>
            <a:graphicFrameLocks noChangeAspect="1"/>
          </p:cNvGraphicFramePr>
          <p:nvPr/>
        </p:nvGraphicFramePr>
        <p:xfrm>
          <a:off x="3124200" y="0"/>
          <a:ext cx="5943600" cy="6858000"/>
        </p:xfrm>
        <a:graphic>
          <a:graphicData uri="http://schemas.openxmlformats.org/presentationml/2006/ole">
            <p:oleObj spid="_x0000_s3074" name="Acrobat Document" r:id="rId4" imgW="5668166" imgH="8019048" progId="AcroExch.Document.7">
              <p:embed/>
            </p:oleObj>
          </a:graphicData>
        </a:graphic>
      </p:graphicFrame>
      <p:sp>
        <p:nvSpPr>
          <p:cNvPr id="29700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BBC81518-F14B-4CC8-B694-42F56C549405}" type="slidenum">
              <a:rPr lang="en-US"/>
              <a:pPr>
                <a:defRPr/>
              </a:pPr>
              <a:t>16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63AF5-CFA2-4511-9AE8-38D6502C096F}" type="datetime1">
              <a:rPr lang="en-US" smtClean="0"/>
              <a:pPr/>
              <a:t>19-Mar-18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357158" y="1928802"/>
            <a:ext cx="3190876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CA" sz="36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DevLys 010" pitchFamily="2" charset="0"/>
              </a:rPr>
              <a:t>jkT</a:t>
            </a:r>
            <a:r>
              <a:rPr lang="fr-CA" sz="36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DevLys 010" pitchFamily="2" charset="0"/>
              </a:rPr>
              <a:t>; </a:t>
            </a:r>
            <a:r>
              <a:rPr lang="fr-CA" sz="36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DevLys 010" pitchFamily="2" charset="0"/>
              </a:rPr>
              <a:t>fuokZpu</a:t>
            </a:r>
            <a:r>
              <a:rPr lang="fr-CA" sz="36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DevLys 010" pitchFamily="2" charset="0"/>
              </a:rPr>
              <a:t> </a:t>
            </a:r>
            <a:r>
              <a:rPr lang="fr-CA" sz="36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DevLys 010" pitchFamily="2" charset="0"/>
              </a:rPr>
              <a:t>vk;ksx</a:t>
            </a:r>
            <a:r>
              <a:rPr lang="fr-CA" sz="36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DevLys 010" pitchFamily="2" charset="0"/>
              </a:rPr>
              <a:t> </a:t>
            </a:r>
            <a:r>
              <a:rPr lang="fr-CA" sz="36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DevLys 010" pitchFamily="2" charset="0"/>
              </a:rPr>
              <a:t>dh</a:t>
            </a:r>
            <a:r>
              <a:rPr lang="fr-CA" sz="36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DevLys 010" pitchFamily="2" charset="0"/>
              </a:rPr>
              <a:t> </a:t>
            </a:r>
            <a:r>
              <a:rPr lang="fr-CA" sz="36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DevLys 010" pitchFamily="2" charset="0"/>
              </a:rPr>
              <a:t>orZeku</a:t>
            </a:r>
            <a:r>
              <a:rPr lang="fr-CA" sz="36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DevLys 010" pitchFamily="2" charset="0"/>
              </a:rPr>
              <a:t> </a:t>
            </a:r>
            <a:r>
              <a:rPr lang="fr-CA" sz="36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DevLys 010" pitchFamily="2" charset="0"/>
              </a:rPr>
              <a:t>esa</a:t>
            </a:r>
            <a:r>
              <a:rPr lang="fr-CA" sz="36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DevLys 010" pitchFamily="2" charset="0"/>
              </a:rPr>
              <a:t> </a:t>
            </a:r>
            <a:r>
              <a:rPr lang="fr-CA" sz="36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DevLys 010" pitchFamily="2" charset="0"/>
              </a:rPr>
              <a:t>izpfyr</a:t>
            </a:r>
            <a:r>
              <a:rPr lang="fr-CA" sz="36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DevLys 010" pitchFamily="2" charset="0"/>
              </a:rPr>
              <a:t> </a:t>
            </a:r>
            <a:r>
              <a:rPr lang="fr-CA" sz="36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DevLys 010" pitchFamily="2" charset="0"/>
              </a:rPr>
              <a:t>QksVks;qDr</a:t>
            </a:r>
            <a:r>
              <a:rPr lang="fr-CA" sz="36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DevLys 010" pitchFamily="2" charset="0"/>
              </a:rPr>
              <a:t> </a:t>
            </a:r>
            <a:r>
              <a:rPr lang="fr-CA" sz="36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DevLys 010" pitchFamily="2" charset="0"/>
              </a:rPr>
              <a:t>ernkrk</a:t>
            </a:r>
            <a:r>
              <a:rPr lang="fr-CA" sz="36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DevLys 010" pitchFamily="2" charset="0"/>
              </a:rPr>
              <a:t> </a:t>
            </a:r>
            <a:r>
              <a:rPr lang="fr-CA" sz="36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DevLys 010" pitchFamily="2" charset="0"/>
              </a:rPr>
              <a:t>lwph</a:t>
            </a:r>
            <a:r>
              <a:rPr lang="fr-CA" sz="36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DevLys 010" pitchFamily="2" charset="0"/>
              </a:rPr>
              <a:t> </a:t>
            </a:r>
            <a:r>
              <a:rPr lang="fr-CA" sz="36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DevLys 010" pitchFamily="2" charset="0"/>
              </a:rPr>
              <a:t>dk</a:t>
            </a:r>
            <a:r>
              <a:rPr lang="fr-CA" sz="36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DevLys 010" pitchFamily="2" charset="0"/>
              </a:rPr>
              <a:t> </a:t>
            </a:r>
            <a:r>
              <a:rPr lang="fr-CA" sz="36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DevLys 010" pitchFamily="2" charset="0"/>
              </a:rPr>
              <a:t>izk:i</a:t>
            </a:r>
            <a:endParaRPr lang="fr-FR" altLang="zh-CN" sz="3600" dirty="0">
              <a:effectLst>
                <a:outerShdw blurRad="38100" dist="38100" dir="2700000" algn="tl">
                  <a:srgbClr val="000000"/>
                </a:outerShdw>
              </a:effectLst>
              <a:latin typeface="DevLys 010" pitchFamily="2" charset="0"/>
            </a:endParaRPr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 cstate="print"/>
          <a:srcRect t="5026"/>
          <a:stretch>
            <a:fillRect/>
          </a:stretch>
        </p:blipFill>
        <p:spPr bwMode="auto">
          <a:xfrm>
            <a:off x="3419475" y="344488"/>
            <a:ext cx="5724525" cy="651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8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ADF485F5-6A3D-490B-8F8B-93C47D61ACBB}" type="slidenum">
              <a:rPr lang="en-US"/>
              <a:pPr>
                <a:defRPr/>
              </a:pPr>
              <a:t>17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BEEB2-ED9D-4365-8007-D58B604283BC}" type="datetime1">
              <a:rPr lang="en-US" smtClean="0"/>
              <a:pPr/>
              <a:t>19-Mar-18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472" y="214290"/>
            <a:ext cx="7772400" cy="857256"/>
          </a:xfrm>
        </p:spPr>
        <p:txBody>
          <a:bodyPr/>
          <a:lstStyle/>
          <a:p>
            <a:r>
              <a:rPr lang="en-US" b="1" smtClean="0">
                <a:latin typeface="DevLys 010" pitchFamily="2" charset="0"/>
              </a:rPr>
              <a:t>QksVks;qDr ernkrk lwph ,oa ernkrk iphZ</a:t>
            </a:r>
            <a:endParaRPr lang="en-US" b="1">
              <a:latin typeface="DevLys 010" pitchFamily="2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71546"/>
            <a:ext cx="4357718" cy="4989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2071678"/>
            <a:ext cx="4786314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3" name="Picture 1" descr="C:\Users\lenovo\Desktop\15.02.2015\photo\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2214554"/>
            <a:ext cx="2428892" cy="226696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857752" y="4643446"/>
            <a:ext cx="314327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002060"/>
                </a:solidFill>
              </a:rPr>
              <a:t>93%</a:t>
            </a:r>
            <a:endParaRPr lang="en-US" sz="8800" b="1" dirty="0">
              <a:solidFill>
                <a:srgbClr val="002060"/>
              </a:solidFill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7D645-1AFA-41BE-B038-329C6FE2ED0F}" type="datetime1">
              <a:rPr lang="en-US" smtClean="0"/>
              <a:pPr/>
              <a:t>19-Mar-18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3554" r="13945"/>
          <a:stretch>
            <a:fillRect/>
          </a:stretch>
        </p:blipFill>
        <p:spPr bwMode="auto">
          <a:xfrm>
            <a:off x="4644008" y="0"/>
            <a:ext cx="4499992" cy="328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14861" r="14861"/>
          <a:stretch>
            <a:fillRect/>
          </a:stretch>
        </p:blipFill>
        <p:spPr bwMode="auto">
          <a:xfrm>
            <a:off x="0" y="1"/>
            <a:ext cx="4644008" cy="328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Diagram 3"/>
          <p:cNvGraphicFramePr/>
          <p:nvPr/>
        </p:nvGraphicFramePr>
        <p:xfrm>
          <a:off x="4067944" y="1556792"/>
          <a:ext cx="1152128" cy="1080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Picture 4" descr="Screenshot 2017-03-21 16.10.21.png"/>
          <p:cNvPicPr>
            <a:picLocks noChangeAspect="1"/>
          </p:cNvPicPr>
          <p:nvPr/>
        </p:nvPicPr>
        <p:blipFill>
          <a:blip r:embed="rId8" cstate="print"/>
          <a:srcRect l="13776" r="13775"/>
          <a:stretch>
            <a:fillRect/>
          </a:stretch>
        </p:blipFill>
        <p:spPr>
          <a:xfrm>
            <a:off x="2555776" y="3058139"/>
            <a:ext cx="4896544" cy="3799861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8838E-4339-4B2F-AA2B-93598800AEF5}" type="datetime1">
              <a:rPr lang="en-US" smtClean="0"/>
              <a:pPr/>
              <a:t>19-Mar-18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 Posts EVM</a:t>
            </a:r>
          </a:p>
        </p:txBody>
      </p:sp>
      <p:pic>
        <p:nvPicPr>
          <p:cNvPr id="27651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40557" y="1785939"/>
            <a:ext cx="3364706" cy="4010025"/>
          </a:xfrm>
        </p:spPr>
      </p:pic>
      <p:sp>
        <p:nvSpPr>
          <p:cNvPr id="5" name="Left Arrow 4"/>
          <p:cNvSpPr/>
          <p:nvPr/>
        </p:nvSpPr>
        <p:spPr>
          <a:xfrm rot="20440260">
            <a:off x="2768204" y="1746250"/>
            <a:ext cx="1788319" cy="484188"/>
          </a:xfrm>
          <a:prstGeom prst="leftArrow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653" name="TextBox 5"/>
          <p:cNvSpPr txBox="1">
            <a:spLocks noChangeArrowheads="1"/>
          </p:cNvSpPr>
          <p:nvPr/>
        </p:nvSpPr>
        <p:spPr bwMode="auto">
          <a:xfrm>
            <a:off x="4688682" y="1333500"/>
            <a:ext cx="36074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DMM- Detachable Memory Module</a:t>
            </a:r>
          </a:p>
        </p:txBody>
      </p:sp>
      <p:sp>
        <p:nvSpPr>
          <p:cNvPr id="27654" name="TextBox 6"/>
          <p:cNvSpPr txBox="1">
            <a:spLocks noChangeArrowheads="1"/>
          </p:cNvSpPr>
          <p:nvPr/>
        </p:nvSpPr>
        <p:spPr bwMode="auto">
          <a:xfrm>
            <a:off x="4136231" y="3163888"/>
            <a:ext cx="387667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/>
              <a:t>MP became first state where Multi Posts EVM’s were used </a:t>
            </a:r>
            <a:r>
              <a:rPr lang="en-US" b="1" dirty="0" smtClean="0"/>
              <a:t>on </a:t>
            </a:r>
            <a:r>
              <a:rPr lang="en-US" b="1" dirty="0"/>
              <a:t>such a large scale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348B-73DA-4E51-B7A7-B603F635C1D1}" type="datetime1">
              <a:rPr lang="en-US" smtClean="0"/>
              <a:pPr/>
              <a:t>19-Mar-18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older ima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57422" y="1071546"/>
            <a:ext cx="5142050" cy="5786453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en-US" sz="4000" dirty="0" err="1" smtClean="0">
                <a:latin typeface="DevLys 010" pitchFamily="2" charset="0"/>
              </a:rPr>
              <a:t>QksYMlZ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mi;ksx</a:t>
            </a:r>
            <a:r>
              <a:rPr lang="en-US" sz="4000" dirty="0" smtClean="0">
                <a:latin typeface="DevLys 010" pitchFamily="2" charset="0"/>
              </a:rPr>
              <a:t> </a:t>
            </a:r>
            <a:endParaRPr lang="en-US" dirty="0" smtClean="0">
              <a:latin typeface="DevLys 010" pitchFamily="2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B1AF4-42E8-4468-94D8-28FE63DA5881}" type="datetime1">
              <a:rPr lang="en-US" smtClean="0"/>
              <a:pPr/>
              <a:t>19-Mar-18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472" y="214290"/>
            <a:ext cx="7772400" cy="857256"/>
          </a:xfrm>
        </p:spPr>
        <p:txBody>
          <a:bodyPr/>
          <a:lstStyle/>
          <a:p>
            <a:r>
              <a:rPr lang="en-US" b="1" smtClean="0">
                <a:latin typeface="DevLys 010" pitchFamily="2" charset="0"/>
              </a:rPr>
              <a:t>eYVhiksLV bZ-Ogh-,e-</a:t>
            </a:r>
            <a:endParaRPr lang="en-US" b="1">
              <a:latin typeface="DevLys 010" pitchFamily="2" charset="0"/>
            </a:endParaRPr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28736"/>
            <a:ext cx="7072330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21643" y="4071942"/>
            <a:ext cx="7522357" cy="2786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7DFA7-7DEC-4701-8AE4-CFD7F0512268}" type="datetime1">
              <a:rPr lang="en-US" smtClean="0"/>
              <a:pPr/>
              <a:t>19-Mar-18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20150213_1206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1857364"/>
            <a:ext cx="7929618" cy="487241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71472" y="857232"/>
            <a:ext cx="8229600" cy="857250"/>
          </a:xfrm>
        </p:spPr>
        <p:txBody>
          <a:bodyPr>
            <a:noAutofit/>
          </a:bodyPr>
          <a:lstStyle/>
          <a:p>
            <a:r>
              <a:rPr lang="en-US" sz="5400" b="1" smtClean="0">
                <a:latin typeface="DevLys 010" pitchFamily="2" charset="0"/>
              </a:rPr>
              <a:t>eSU;qvy</a:t>
            </a:r>
            <a:endParaRPr lang="en-US" sz="5400" b="1">
              <a:latin typeface="DevLys 010" pitchFamily="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00606" y="857232"/>
            <a:ext cx="4400550" cy="52149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n-ea"/>
              <a:cs typeface="+mn-cs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4D3BC-DA77-4E9F-BDA8-A27586B5790D}" type="datetime1">
              <a:rPr lang="en-US" smtClean="0"/>
              <a:pPr/>
              <a:t>19-Mar-18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28670"/>
            <a:ext cx="4194918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571736" y="142852"/>
            <a:ext cx="345960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smtClean="0">
                <a:latin typeface="DevLys 010" pitchFamily="2" charset="0"/>
              </a:rPr>
              <a:t>lgk;rk dsUnz</a:t>
            </a:r>
            <a:endParaRPr lang="en-US" b="1">
              <a:latin typeface="DevLys 010" pitchFamily="2" charset="0"/>
            </a:endParaRPr>
          </a:p>
        </p:txBody>
      </p:sp>
      <p:pic>
        <p:nvPicPr>
          <p:cNvPr id="4" name="Picture 8" descr="C:\Users\lenovo\Desktop\15.02.2015\photo\8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1" y="3714752"/>
            <a:ext cx="4929189" cy="3143248"/>
          </a:xfrm>
          <a:prstGeom prst="rect">
            <a:avLst/>
          </a:prstGeom>
          <a:noFill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BC8F6-59A1-4D65-8ABC-ECC694AC06E2}" type="datetime1">
              <a:rPr lang="en-US" smtClean="0"/>
              <a:pPr/>
              <a:t>19-Mar-18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472" y="214290"/>
            <a:ext cx="7772400" cy="857256"/>
          </a:xfrm>
        </p:spPr>
        <p:txBody>
          <a:bodyPr/>
          <a:lstStyle/>
          <a:p>
            <a:r>
              <a:rPr lang="en-US" b="1" smtClean="0">
                <a:latin typeface="DevLys 010" pitchFamily="2" charset="0"/>
              </a:rPr>
              <a:t>dE;qfuds'ku Iyku</a:t>
            </a:r>
            <a:endParaRPr lang="en-US" b="1">
              <a:latin typeface="DevLys 010" pitchFamily="2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00108"/>
            <a:ext cx="4000528" cy="3817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9058" y="3214686"/>
            <a:ext cx="5214942" cy="3643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FE6F8-103F-453F-9293-C85B5D80E820}" type="datetime1">
              <a:rPr lang="en-US" smtClean="0"/>
              <a:pPr/>
              <a:t>19-Mar-18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1791" y="1785926"/>
            <a:ext cx="4572209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r>
              <a:rPr lang="en-US" b="1" smtClean="0">
                <a:latin typeface="DevLys 010" pitchFamily="2" charset="0"/>
              </a:rPr>
              <a:t>izs{kd</a:t>
            </a:r>
            <a:endParaRPr lang="en-US" b="1">
              <a:latin typeface="DevLys 01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428736"/>
            <a:ext cx="450056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latin typeface="DevLys 010" pitchFamily="2" charset="0"/>
              </a:rPr>
              <a:t>djhc</a:t>
            </a:r>
            <a:r>
              <a:rPr lang="en-US" sz="3200" b="1" dirty="0" smtClean="0">
                <a:latin typeface="DevLys 010" pitchFamily="2" charset="0"/>
              </a:rPr>
              <a:t> 150 </a:t>
            </a:r>
            <a:r>
              <a:rPr lang="en-US" sz="3200" b="1" dirty="0" err="1" smtClean="0">
                <a:latin typeface="DevLys 010" pitchFamily="2" charset="0"/>
              </a:rPr>
              <a:t>vf</a:t>
            </a:r>
            <a:r>
              <a:rPr lang="en-US" sz="3200" b="1" dirty="0" smtClean="0">
                <a:latin typeface="DevLys 010" pitchFamily="2" charset="0"/>
              </a:rPr>
              <a:t>/</a:t>
            </a:r>
            <a:r>
              <a:rPr lang="en-US" sz="3200" b="1" dirty="0" err="1" smtClean="0">
                <a:latin typeface="DevLys 010" pitchFamily="2" charset="0"/>
              </a:rPr>
              <a:t>kdkjh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izs</a:t>
            </a:r>
            <a:r>
              <a:rPr lang="en-US" sz="3200" b="1" dirty="0" smtClean="0">
                <a:latin typeface="DevLys 010" pitchFamily="2" charset="0"/>
              </a:rPr>
              <a:t>{</a:t>
            </a:r>
            <a:r>
              <a:rPr lang="en-US" sz="3200" b="1" dirty="0" err="1" smtClean="0">
                <a:latin typeface="DevLys 010" pitchFamily="2" charset="0"/>
              </a:rPr>
              <a:t>kd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ds</a:t>
            </a:r>
            <a:r>
              <a:rPr lang="en-US" sz="3200" b="1" dirty="0" smtClean="0">
                <a:latin typeface="DevLys 010" pitchFamily="2" charset="0"/>
              </a:rPr>
              <a:t> :</a:t>
            </a:r>
            <a:r>
              <a:rPr lang="en-US" sz="3200" b="1" dirty="0" err="1" smtClean="0">
                <a:latin typeface="DevLys 010" pitchFamily="2" charset="0"/>
              </a:rPr>
              <a:t>i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esa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fu;qDr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tkrs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gSa</a:t>
            </a:r>
            <a:endParaRPr lang="en-US" sz="3200" b="1" dirty="0" smtClean="0">
              <a:latin typeface="DevLys 010" pitchFamily="2" charset="0"/>
            </a:endParaRPr>
          </a:p>
          <a:p>
            <a:r>
              <a:rPr lang="en-US" sz="3200" b="1" dirty="0" err="1" smtClean="0">
                <a:latin typeface="DevLys 010" pitchFamily="2" charset="0"/>
              </a:rPr>
              <a:t>bueas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lsokfuo`Rr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Hkkjrh</a:t>
            </a:r>
            <a:r>
              <a:rPr lang="en-US" sz="3200" b="1" dirty="0" smtClean="0">
                <a:latin typeface="DevLys 010" pitchFamily="2" charset="0"/>
              </a:rPr>
              <a:t>; </a:t>
            </a:r>
            <a:r>
              <a:rPr lang="en-US" sz="3200" b="1" dirty="0" err="1" smtClean="0">
                <a:latin typeface="DevLys 010" pitchFamily="2" charset="0"/>
              </a:rPr>
              <a:t>iz'kklfud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lsok</a:t>
            </a:r>
            <a:r>
              <a:rPr lang="en-US" sz="3200" b="1" dirty="0" smtClean="0">
                <a:latin typeface="DevLys 010" pitchFamily="2" charset="0"/>
              </a:rPr>
              <a:t>] </a:t>
            </a:r>
            <a:r>
              <a:rPr lang="en-US" sz="3200" b="1" dirty="0" err="1" smtClean="0">
                <a:latin typeface="DevLys 010" pitchFamily="2" charset="0"/>
              </a:rPr>
              <a:t>Hkkjrh</a:t>
            </a:r>
            <a:r>
              <a:rPr lang="en-US" sz="3200" b="1" dirty="0" smtClean="0">
                <a:latin typeface="DevLys 010" pitchFamily="2" charset="0"/>
              </a:rPr>
              <a:t>; </a:t>
            </a:r>
            <a:r>
              <a:rPr lang="en-US" sz="3200" b="1" dirty="0" err="1" smtClean="0">
                <a:latin typeface="DevLys 010" pitchFamily="2" charset="0"/>
              </a:rPr>
              <a:t>iqfyl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lsok</a:t>
            </a:r>
            <a:r>
              <a:rPr lang="en-US" sz="3200" b="1" dirty="0" smtClean="0">
                <a:latin typeface="DevLys 010" pitchFamily="2" charset="0"/>
              </a:rPr>
              <a:t>] </a:t>
            </a:r>
            <a:r>
              <a:rPr lang="en-US" sz="3200" b="1" dirty="0" err="1" smtClean="0">
                <a:latin typeface="DevLys 010" pitchFamily="2" charset="0"/>
              </a:rPr>
              <a:t>Hkkjrh</a:t>
            </a:r>
            <a:r>
              <a:rPr lang="en-US" sz="3200" b="1" dirty="0" smtClean="0">
                <a:latin typeface="DevLys 010" pitchFamily="2" charset="0"/>
              </a:rPr>
              <a:t>; </a:t>
            </a:r>
            <a:r>
              <a:rPr lang="en-US" sz="3200" b="1" dirty="0" err="1" smtClean="0">
                <a:latin typeface="DevLys 010" pitchFamily="2" charset="0"/>
              </a:rPr>
              <a:t>ou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lsok</a:t>
            </a:r>
            <a:r>
              <a:rPr lang="en-US" sz="3200" b="1" dirty="0" smtClean="0">
                <a:latin typeface="DevLys 010" pitchFamily="2" charset="0"/>
              </a:rPr>
              <a:t>] </a:t>
            </a:r>
            <a:r>
              <a:rPr lang="en-US" sz="3200" b="1" dirty="0" err="1" smtClean="0">
                <a:latin typeface="DevLys 010" pitchFamily="2" charset="0"/>
              </a:rPr>
              <a:t>jkT</a:t>
            </a:r>
            <a:r>
              <a:rPr lang="en-US" sz="3200" b="1" dirty="0" smtClean="0">
                <a:latin typeface="DevLys 010" pitchFamily="2" charset="0"/>
              </a:rPr>
              <a:t>; </a:t>
            </a:r>
            <a:r>
              <a:rPr lang="en-US" sz="3200" b="1" dirty="0" err="1" smtClean="0">
                <a:latin typeface="DevLys 010" pitchFamily="2" charset="0"/>
              </a:rPr>
              <a:t>iz'kkflud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lsok</a:t>
            </a:r>
            <a:r>
              <a:rPr lang="en-US" sz="3200" b="1" dirty="0" smtClean="0">
                <a:latin typeface="DevLys 010" pitchFamily="2" charset="0"/>
              </a:rPr>
              <a:t>] </a:t>
            </a:r>
            <a:r>
              <a:rPr lang="en-US" sz="3200" b="1" dirty="0" err="1" smtClean="0">
                <a:latin typeface="DevLys 010" pitchFamily="2" charset="0"/>
              </a:rPr>
              <a:t>jkT</a:t>
            </a:r>
            <a:r>
              <a:rPr lang="en-US" sz="3200" b="1" dirty="0" smtClean="0">
                <a:latin typeface="DevLys 010" pitchFamily="2" charset="0"/>
              </a:rPr>
              <a:t>; </a:t>
            </a:r>
            <a:r>
              <a:rPr lang="en-US" sz="3200" b="1" dirty="0" err="1" smtClean="0">
                <a:latin typeface="DevLys 010" pitchFamily="2" charset="0"/>
              </a:rPr>
              <a:t>iqfyl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lsok</a:t>
            </a:r>
            <a:r>
              <a:rPr lang="en-US" sz="3200" b="1" dirty="0" smtClean="0">
                <a:latin typeface="DevLys 010" pitchFamily="2" charset="0"/>
              </a:rPr>
              <a:t>] </a:t>
            </a:r>
            <a:r>
              <a:rPr lang="en-US" sz="3200" b="1" dirty="0" err="1" smtClean="0">
                <a:latin typeface="DevLys 010" pitchFamily="2" charset="0"/>
              </a:rPr>
              <a:t>jkT</a:t>
            </a:r>
            <a:r>
              <a:rPr lang="en-US" sz="3200" b="1" dirty="0" smtClean="0">
                <a:latin typeface="DevLys 010" pitchFamily="2" charset="0"/>
              </a:rPr>
              <a:t>; </a:t>
            </a:r>
            <a:r>
              <a:rPr lang="en-US" sz="3200" b="1" dirty="0" err="1" smtClean="0">
                <a:latin typeface="DevLys 010" pitchFamily="2" charset="0"/>
              </a:rPr>
              <a:t>ou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lsok</a:t>
            </a:r>
            <a:r>
              <a:rPr lang="en-US" sz="3200" b="1" dirty="0" smtClean="0">
                <a:latin typeface="DevLys 010" pitchFamily="2" charset="0"/>
              </a:rPr>
              <a:t> </a:t>
            </a:r>
          </a:p>
          <a:p>
            <a:r>
              <a:rPr lang="en-US" sz="3200" b="1" dirty="0" smtClean="0">
                <a:latin typeface="DevLys 010" pitchFamily="2" charset="0"/>
              </a:rPr>
              <a:t>,</a:t>
            </a:r>
            <a:r>
              <a:rPr lang="en-US" sz="3200" b="1" dirty="0" err="1" smtClean="0">
                <a:latin typeface="DevLys 010" pitchFamily="2" charset="0"/>
              </a:rPr>
              <a:t>oa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dk;Zjr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jkT</a:t>
            </a:r>
            <a:r>
              <a:rPr lang="en-US" sz="3200" b="1" dirty="0" smtClean="0">
                <a:latin typeface="DevLys 010" pitchFamily="2" charset="0"/>
              </a:rPr>
              <a:t>; </a:t>
            </a:r>
            <a:r>
              <a:rPr lang="en-US" sz="3200" b="1" dirty="0" err="1" smtClean="0">
                <a:latin typeface="DevLys 010" pitchFamily="2" charset="0"/>
              </a:rPr>
              <a:t>iz'kklfud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lsok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ds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vf</a:t>
            </a:r>
            <a:r>
              <a:rPr lang="en-US" sz="3200" b="1" dirty="0" smtClean="0">
                <a:latin typeface="DevLys 010" pitchFamily="2" charset="0"/>
              </a:rPr>
              <a:t>/</a:t>
            </a:r>
            <a:r>
              <a:rPr lang="en-US" sz="3200" b="1" dirty="0" err="1" smtClean="0">
                <a:latin typeface="DevLys 010" pitchFamily="2" charset="0"/>
              </a:rPr>
              <a:t>kdkjh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lfEefyr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gSA</a:t>
            </a:r>
            <a:endParaRPr lang="en-US" sz="2400" b="1" dirty="0">
              <a:latin typeface="DevLys 010" pitchFamily="2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299B-21BD-481F-B912-685E83522F02}" type="datetime1">
              <a:rPr lang="en-US" smtClean="0"/>
              <a:pPr/>
              <a:t>19-Mar-18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5000660" cy="1184249"/>
          </a:xfrm>
        </p:spPr>
        <p:txBody>
          <a:bodyPr>
            <a:normAutofit/>
          </a:bodyPr>
          <a:lstStyle/>
          <a:p>
            <a:r>
              <a:rPr lang="en-US" sz="5400" b="1" dirty="0" err="1" smtClean="0">
                <a:latin typeface="DevLys 010" pitchFamily="2" charset="0"/>
              </a:rPr>
              <a:t>izf'k</a:t>
            </a:r>
            <a:r>
              <a:rPr lang="en-US" sz="5400" b="1" dirty="0" smtClean="0">
                <a:latin typeface="DevLys 010" pitchFamily="2" charset="0"/>
              </a:rPr>
              <a:t>{</a:t>
            </a:r>
            <a:r>
              <a:rPr lang="en-US" sz="5400" b="1" dirty="0" err="1" smtClean="0">
                <a:latin typeface="DevLys 010" pitchFamily="2" charset="0"/>
              </a:rPr>
              <a:t>k.k</a:t>
            </a:r>
            <a:endParaRPr lang="en-US" sz="5400" b="1" dirty="0">
              <a:latin typeface="DevLys 01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034" y="1000108"/>
            <a:ext cx="8072494" cy="5500726"/>
          </a:xfrm>
        </p:spPr>
        <p:txBody>
          <a:bodyPr>
            <a:normAutofit lnSpcReduction="10000"/>
          </a:bodyPr>
          <a:lstStyle/>
          <a:p>
            <a:pPr marL="361950" indent="-361950" algn="l">
              <a:buFont typeface="Wingdings" pitchFamily="2" charset="2"/>
              <a:buChar char="§"/>
            </a:pPr>
            <a:r>
              <a:rPr lang="en-US" sz="3600" b="1" dirty="0" smtClean="0">
                <a:solidFill>
                  <a:schemeClr val="tx1"/>
                </a:solidFill>
                <a:latin typeface="DevLys 010" pitchFamily="2" charset="0"/>
              </a:rPr>
              <a:t>5293 </a:t>
            </a:r>
            <a:r>
              <a:rPr lang="en-US" sz="3600" b="1" dirty="0" err="1" smtClean="0">
                <a:solidFill>
                  <a:schemeClr val="tx1"/>
                </a:solidFill>
                <a:latin typeface="DevLys 010" pitchFamily="2" charset="0"/>
              </a:rPr>
              <a:t>izfrHkkxh</a:t>
            </a:r>
            <a:r>
              <a:rPr lang="en-US" sz="3600" b="1" dirty="0" smtClean="0">
                <a:solidFill>
                  <a:schemeClr val="tx1"/>
                </a:solidFill>
                <a:latin typeface="DevLys 010" pitchFamily="2" charset="0"/>
              </a:rPr>
              <a:t> ,</a:t>
            </a:r>
            <a:r>
              <a:rPr lang="en-US" sz="3600" b="1" dirty="0" err="1" smtClean="0">
                <a:solidFill>
                  <a:schemeClr val="tx1"/>
                </a:solidFill>
                <a:latin typeface="DevLys 010" pitchFamily="2" charset="0"/>
              </a:rPr>
              <a:t>oa</a:t>
            </a:r>
            <a:r>
              <a:rPr lang="en-US" sz="3600" b="1" dirty="0" smtClean="0">
                <a:solidFill>
                  <a:schemeClr val="tx1"/>
                </a:solidFill>
                <a:latin typeface="DevLys 010" pitchFamily="2" charset="0"/>
              </a:rPr>
              <a:t> 371 ?</a:t>
            </a:r>
            <a:r>
              <a:rPr lang="en-US" sz="3600" b="1" dirty="0" err="1" smtClean="0">
                <a:solidFill>
                  <a:schemeClr val="tx1"/>
                </a:solidFill>
                <a:latin typeface="DevLys 010" pitchFamily="2" charset="0"/>
              </a:rPr>
              <a:t>kaVs</a:t>
            </a:r>
            <a:endParaRPr lang="en-US" sz="3600" b="1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361950" indent="-361950" algn="l">
              <a:buFont typeface="Wingdings" pitchFamily="2" charset="2"/>
              <a:buChar char="§"/>
            </a:pPr>
            <a:r>
              <a:rPr lang="en-US" sz="3600" b="1" dirty="0" err="1" smtClean="0">
                <a:solidFill>
                  <a:schemeClr val="tx1"/>
                </a:solidFill>
                <a:latin typeface="DevLys 010" pitchFamily="2" charset="0"/>
              </a:rPr>
              <a:t>dkLdsM</a:t>
            </a:r>
            <a:r>
              <a:rPr lang="en-US" sz="36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DevLys 010" pitchFamily="2" charset="0"/>
              </a:rPr>
              <a:t>ekWMy</a:t>
            </a:r>
            <a:endParaRPr lang="en-US" sz="3600" b="1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361950" indent="-361950" algn="l">
              <a:buFont typeface="Wingdings" pitchFamily="2" charset="2"/>
              <a:buChar char="§"/>
            </a:pPr>
            <a:r>
              <a:rPr lang="en-US" sz="36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DevLys 010" pitchFamily="2" charset="0"/>
              </a:rPr>
              <a:t>fQYesa</a:t>
            </a:r>
            <a:endParaRPr lang="en-US" sz="3600" b="1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361950" indent="-361950" algn="l">
              <a:buFont typeface="Wingdings" pitchFamily="2" charset="2"/>
              <a:buChar char="§"/>
            </a:pPr>
            <a:r>
              <a:rPr lang="en-US" sz="3600" b="1" dirty="0" err="1" smtClean="0">
                <a:solidFill>
                  <a:schemeClr val="tx1"/>
                </a:solidFill>
                <a:latin typeface="DevLys 010" pitchFamily="2" charset="0"/>
              </a:rPr>
              <a:t>ih-ih-Vh</a:t>
            </a:r>
            <a:r>
              <a:rPr lang="en-US" sz="3600" b="1" dirty="0" smtClean="0">
                <a:solidFill>
                  <a:schemeClr val="tx1"/>
                </a:solidFill>
                <a:latin typeface="DevLys 010" pitchFamily="2" charset="0"/>
              </a:rPr>
              <a:t>-</a:t>
            </a:r>
          </a:p>
          <a:p>
            <a:pPr marL="361950" indent="-361950" algn="l">
              <a:buFont typeface="Wingdings" pitchFamily="2" charset="2"/>
              <a:buChar char="§"/>
            </a:pPr>
            <a:r>
              <a:rPr lang="en-US" sz="3600" b="1" dirty="0" err="1" smtClean="0">
                <a:solidFill>
                  <a:schemeClr val="tx1"/>
                </a:solidFill>
                <a:latin typeface="DevLys 010" pitchFamily="2" charset="0"/>
              </a:rPr>
              <a:t>izkbej</a:t>
            </a:r>
            <a:endParaRPr lang="en-US" sz="3600" b="1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361950" indent="-361950" algn="l">
              <a:buFont typeface="Wingdings" pitchFamily="2" charset="2"/>
              <a:buChar char="§"/>
            </a:pPr>
            <a:r>
              <a:rPr lang="en-US" sz="3600" b="1" dirty="0" err="1" smtClean="0">
                <a:solidFill>
                  <a:schemeClr val="tx1"/>
                </a:solidFill>
                <a:latin typeface="DevLys 010" pitchFamily="2" charset="0"/>
              </a:rPr>
              <a:t>iz'u</a:t>
            </a:r>
            <a:r>
              <a:rPr lang="en-US" sz="36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DevLys 010" pitchFamily="2" charset="0"/>
              </a:rPr>
              <a:t>mRrjh</a:t>
            </a:r>
            <a:endParaRPr lang="en-US" sz="3600" b="1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361950" indent="-361950" algn="l">
              <a:buFont typeface="Wingdings" pitchFamily="2" charset="2"/>
              <a:buChar char="§"/>
            </a:pPr>
            <a:r>
              <a:rPr lang="en-US" sz="3600" b="1" dirty="0" err="1" smtClean="0">
                <a:solidFill>
                  <a:schemeClr val="tx1"/>
                </a:solidFill>
                <a:latin typeface="DevLys 010" pitchFamily="2" charset="0"/>
              </a:rPr>
              <a:t>QhM</a:t>
            </a:r>
            <a:r>
              <a:rPr lang="en-US" sz="36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DevLys 010" pitchFamily="2" charset="0"/>
              </a:rPr>
              <a:t>cSd</a:t>
            </a:r>
            <a:endParaRPr lang="en-US" sz="3600" b="1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361950" indent="-361950" algn="l">
              <a:buFont typeface="Wingdings" pitchFamily="2" charset="2"/>
              <a:buChar char="§"/>
            </a:pPr>
            <a:r>
              <a:rPr lang="en-US" sz="3600" b="1" dirty="0" err="1" smtClean="0">
                <a:solidFill>
                  <a:schemeClr val="tx1"/>
                </a:solidFill>
                <a:latin typeface="DevLys 010" pitchFamily="2" charset="0"/>
              </a:rPr>
              <a:t>gSUMl</a:t>
            </a:r>
            <a:r>
              <a:rPr lang="en-US" sz="36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DevLys 010" pitchFamily="2" charset="0"/>
              </a:rPr>
              <a:t>vkWu</a:t>
            </a:r>
            <a:endParaRPr lang="en-US" sz="3600" b="1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361950" indent="-361950" algn="l">
              <a:buFont typeface="Wingdings" pitchFamily="2" charset="2"/>
              <a:buChar char="§"/>
            </a:pPr>
            <a:r>
              <a:rPr lang="en-US" sz="3600" b="1" dirty="0" smtClean="0">
                <a:solidFill>
                  <a:schemeClr val="tx1"/>
                </a:solidFill>
                <a:latin typeface="DevLys 010" pitchFamily="2" charset="0"/>
              </a:rPr>
              <a:t>,l-,y-,e-</a:t>
            </a:r>
            <a:r>
              <a:rPr lang="en-US" sz="3600" b="1" dirty="0" err="1" smtClean="0">
                <a:solidFill>
                  <a:schemeClr val="tx1"/>
                </a:solidFill>
                <a:latin typeface="DevLys 010" pitchFamily="2" charset="0"/>
              </a:rPr>
              <a:t>Vhs</a:t>
            </a:r>
            <a:endParaRPr lang="en-US" sz="3600" b="1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361950" indent="-361950" algn="l">
              <a:buFont typeface="Wingdings" pitchFamily="2" charset="2"/>
              <a:buChar char="§"/>
            </a:pPr>
            <a:endParaRPr lang="en-US" sz="3600" b="1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361950" indent="-361950" algn="l">
              <a:buFont typeface="Wingdings" pitchFamily="2" charset="2"/>
              <a:buChar char="§"/>
            </a:pPr>
            <a:endParaRPr lang="en-US" sz="3600" b="1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361950" indent="-361950" algn="l">
              <a:buFont typeface="Wingdings" pitchFamily="2" charset="2"/>
              <a:buChar char="§"/>
            </a:pPr>
            <a:endParaRPr lang="en-US" sz="3600" b="1" dirty="0" smtClean="0">
              <a:solidFill>
                <a:schemeClr val="tx1"/>
              </a:solidFill>
              <a:latin typeface="DevLys 010" pitchFamily="2" charset="0"/>
            </a:endParaRPr>
          </a:p>
          <a:p>
            <a:endParaRPr lang="en-US" sz="3600" b="1" dirty="0">
              <a:solidFill>
                <a:schemeClr val="tx1"/>
              </a:solidFill>
              <a:latin typeface="DevLys 010" pitchFamily="2" charset="0"/>
            </a:endParaRPr>
          </a:p>
        </p:txBody>
      </p:sp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7818" y="0"/>
            <a:ext cx="3786182" cy="366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73712" y="4030414"/>
            <a:ext cx="3770288" cy="282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E24C1-7F39-40C0-87C1-1166FAFFFD92}" type="datetime1">
              <a:rPr lang="en-US" smtClean="0"/>
              <a:pPr/>
              <a:t>19-Mar-18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SENSE</a:t>
            </a:r>
            <a:endParaRPr lang="en-US"/>
          </a:p>
        </p:txBody>
      </p:sp>
      <p:pic>
        <p:nvPicPr>
          <p:cNvPr id="4" name="Picture 2" descr="F:\book\Image (969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14282" y="1214422"/>
            <a:ext cx="3571900" cy="4917413"/>
          </a:xfrm>
        </p:spPr>
      </p:pic>
      <p:pic>
        <p:nvPicPr>
          <p:cNvPr id="5" name="Picture 3" descr="D:\sense report photo\jhanki photos 26 janvari 15\IMG_196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3" y="1357298"/>
            <a:ext cx="4407990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D:\sense report photo\jhanki photos 26 janvari 15\IMG-20141231-WA00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4357686" y="4143380"/>
            <a:ext cx="4214842" cy="2458658"/>
          </a:xfrm>
          <a:prstGeom prst="rect">
            <a:avLst/>
          </a:prstGeom>
          <a:noFill/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2A45F-C3C8-44AA-BD48-F396F05E6C08}" type="datetime1">
              <a:rPr lang="en-US" smtClean="0"/>
              <a:pPr/>
              <a:t>19-Mar-18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C:\Users\lenovo\Desktop\15.02.2015\trg photo graph\different training\image0000121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513387" cy="3676650"/>
          </a:xfrm>
          <a:prstGeom prst="rect">
            <a:avLst/>
          </a:prstGeom>
          <a:noFill/>
        </p:spPr>
      </p:pic>
      <p:pic>
        <p:nvPicPr>
          <p:cNvPr id="58371" name="Picture 3" descr="C:\Users\lenovo\Desktop\15.02.2015\trg photo graph\different training\image0000109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13" y="3181350"/>
            <a:ext cx="5500687" cy="3676650"/>
          </a:xfrm>
          <a:prstGeom prst="rect">
            <a:avLst/>
          </a:prstGeom>
          <a:noFill/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31C63-778F-4437-97F7-3B144E35D6B6}" type="datetime1">
              <a:rPr lang="en-US" smtClean="0"/>
              <a:pPr/>
              <a:t>19-Mar-18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961015" cy="2398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Content Placeholder 5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105400" y="4589462"/>
            <a:ext cx="4038600" cy="2268538"/>
          </a:xfrm>
          <a:prstGeom prst="rect">
            <a:avLst/>
          </a:prstGeom>
        </p:spPr>
      </p:pic>
      <p:pic>
        <p:nvPicPr>
          <p:cNvPr id="6" name="Picture 2" descr="C:\Users\lenovo\Desktop\download (5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3714744" y="1643050"/>
            <a:ext cx="2857520" cy="2428892"/>
          </a:xfrm>
          <a:prstGeom prst="rect">
            <a:avLst/>
          </a:prstGeom>
          <a:noFill/>
        </p:spPr>
      </p:pic>
      <p:pic>
        <p:nvPicPr>
          <p:cNvPr id="7" name="Picture 2" descr="D:\sense 150215\DSC0341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500034" y="3200393"/>
            <a:ext cx="3417888" cy="3657607"/>
          </a:xfrm>
          <a:prstGeom prst="rect">
            <a:avLst/>
          </a:prstGeom>
          <a:noFill/>
        </p:spPr>
      </p:pic>
      <p:pic>
        <p:nvPicPr>
          <p:cNvPr id="8" name="Picture 2" descr="C:\Users\lenovo\Downloads\Image (982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6348218" y="1285860"/>
            <a:ext cx="2795782" cy="335756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071934" y="0"/>
            <a:ext cx="50720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smtClean="0">
                <a:latin typeface="DevLys 010" pitchFamily="2" charset="0"/>
              </a:rPr>
              <a:t>izpkj&amp;izlkj ds fy, eYVh ehfM;k dk mi;ksx</a:t>
            </a:r>
            <a:endParaRPr lang="en-US" sz="4000" b="1">
              <a:latin typeface="DevLys 010" pitchFamily="2" charset="0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84C11-C0C3-4520-B6B1-D3EC6657E603}" type="datetime1">
              <a:rPr lang="en-US" smtClean="0"/>
              <a:pPr/>
              <a:t>19-Mar-18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1BB2AD-BF4C-40C2-9361-E385A350E254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p:pic>
        <p:nvPicPr>
          <p:cNvPr id="15365" name="Picture 2" descr="C:\Users\lenovo\Desktop\download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28600" y="1828800"/>
            <a:ext cx="2133600" cy="1066800"/>
          </a:xfrm>
          <a:noFill/>
        </p:spPr>
      </p:pic>
      <p:pic>
        <p:nvPicPr>
          <p:cNvPr id="15366" name="Picture 3" descr="C:\Users\lenovo\Desktop\download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1676400"/>
            <a:ext cx="2667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4" descr="C:\Users\lenovo\Desktop\download (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3238500"/>
            <a:ext cx="18288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8" name="Picture 5" descr="C:\Users\lenovo\Desktop\image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4495800"/>
            <a:ext cx="2209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9" name="Picture 6" descr="C:\Users\lenovo\Desktop\download (3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67000" y="2971800"/>
            <a:ext cx="1905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0" name="Picture 7" descr="C:\Users\lenovo\Desktop\images (1)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81275" y="4419600"/>
            <a:ext cx="2143125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 descr="C:\Users\lenovo\Desktop\DSC0362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8" cstate="print"/>
          <a:srcRect/>
          <a:stretch>
            <a:fillRect/>
          </a:stretch>
        </p:blipFill>
        <p:spPr>
          <a:xfrm>
            <a:off x="4824152" y="1774609"/>
            <a:ext cx="3686695" cy="4177145"/>
          </a:xfrm>
          <a:noFill/>
        </p:spPr>
      </p:pic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13FFD-D07E-46A8-9B44-F511913FBAEF}" type="datetime1">
              <a:rPr lang="en-US" smtClean="0"/>
              <a:pPr/>
              <a:t>19-Mar-18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2928934"/>
            <a:ext cx="4872037" cy="173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2467" name="Picture 3" descr="C:\Users\lenovo\Desktop\15.02.2015\photo\photos\1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64704" y="4643446"/>
            <a:ext cx="5979296" cy="2214554"/>
          </a:xfrm>
          <a:prstGeom prst="rect">
            <a:avLst/>
          </a:prstGeom>
          <a:noFill/>
        </p:spPr>
      </p:pic>
      <p:pic>
        <p:nvPicPr>
          <p:cNvPr id="62468" name="Picture 4" descr="C:\Users\lenovo\Desktop\15.02.2015\photo\photos\12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5072066" cy="2928934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000760" y="571480"/>
            <a:ext cx="235673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smtClean="0">
                <a:latin typeface="DevLys 010" pitchFamily="2" charset="0"/>
              </a:rPr>
              <a:t>LFkkuh;</a:t>
            </a:r>
            <a:endParaRPr lang="en-US" sz="2400" b="1">
              <a:latin typeface="DevLys 01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7158" y="5143512"/>
            <a:ext cx="229421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smtClean="0">
                <a:latin typeface="DevLys 010" pitchFamily="2" charset="0"/>
              </a:rPr>
              <a:t>uokpkj</a:t>
            </a:r>
            <a:endParaRPr lang="en-US" sz="2400" b="1">
              <a:latin typeface="DevLys 010" pitchFamily="2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0A493-B52C-4B05-ABBB-EC15AC0CB6D0}" type="datetime1">
              <a:rPr lang="en-US" smtClean="0"/>
              <a:pPr/>
              <a:t>19-Mar-18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5" name="Picture 5" descr="C:\Users\lenovo\Desktop\15.02.2015\photo\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929058" cy="3000372"/>
          </a:xfrm>
          <a:prstGeom prst="rect">
            <a:avLst/>
          </a:prstGeom>
          <a:noFill/>
        </p:spPr>
      </p:pic>
      <p:pic>
        <p:nvPicPr>
          <p:cNvPr id="51208" name="Picture 8" descr="C:\Users\lenovo\Desktop\15.02.2015\photo\8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476750"/>
            <a:ext cx="4929189" cy="2381250"/>
          </a:xfrm>
          <a:prstGeom prst="rect">
            <a:avLst/>
          </a:prstGeom>
          <a:noFill/>
        </p:spPr>
      </p:pic>
      <p:pic>
        <p:nvPicPr>
          <p:cNvPr id="51209" name="Picture 9" descr="C:\Users\lenovo\Desktop\15.02.2015\photo\7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9190" y="4476750"/>
            <a:ext cx="4214810" cy="2381250"/>
          </a:xfrm>
          <a:prstGeom prst="rect">
            <a:avLst/>
          </a:prstGeom>
          <a:noFill/>
        </p:spPr>
      </p:pic>
      <p:pic>
        <p:nvPicPr>
          <p:cNvPr id="51210" name="Picture 10" descr="C:\Users\lenovo\Desktop\15.02.2015\photo\6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9058" y="0"/>
            <a:ext cx="5214942" cy="2994695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928926" y="3214686"/>
            <a:ext cx="25717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smtClean="0">
                <a:latin typeface="DevLys 010" pitchFamily="2" charset="0"/>
              </a:rPr>
              <a:t>uokpkj</a:t>
            </a:r>
            <a:endParaRPr lang="en-US" sz="6600" b="1">
              <a:latin typeface="DevLys 010" pitchFamily="2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281EB-3407-4770-9D06-1FE158EC2594}" type="datetime1">
              <a:rPr lang="en-US" smtClean="0"/>
              <a:pPr/>
              <a:t>19-Mar-18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DevLys 010" pitchFamily="2" charset="0"/>
              </a:rPr>
              <a:t>vkids</a:t>
            </a:r>
            <a:r>
              <a:rPr lang="en-US" dirty="0" smtClean="0">
                <a:latin typeface="DevLys 010" pitchFamily="2" charset="0"/>
              </a:rPr>
              <a:t> '</a:t>
            </a:r>
            <a:r>
              <a:rPr lang="en-US" dirty="0" err="1" smtClean="0">
                <a:latin typeface="DevLys 010" pitchFamily="2" charset="0"/>
              </a:rPr>
              <a:t>kCndks’k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ftls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lfEefyr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rmAutofit lnSpcReduction="1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EVM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IEMS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IPIS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OLIN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GIS</a:t>
            </a: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Chunav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MOBILE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APP)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SENSE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TMS</a:t>
            </a:r>
          </a:p>
          <a:p>
            <a:r>
              <a:rPr lang="en-US" smtClean="0">
                <a:latin typeface="Times New Roman" pitchFamily="18" charset="0"/>
                <a:cs typeface="Times New Roman" pitchFamily="18" charset="0"/>
              </a:rPr>
              <a:t>FMS/BMS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LMS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CCMS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ERMA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ER 1/ ER2/ ER 3/ER4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ADD13-030D-44C7-8F3C-989AB0FB07C7}" type="datetime1">
              <a:rPr lang="en-US" smtClean="0"/>
              <a:pPr/>
              <a:t>19-Mar-18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16739" y="3244334"/>
            <a:ext cx="361669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dirty="0" smtClean="0">
                <a:latin typeface="DevLys 010" pitchFamily="2" charset="0"/>
              </a:rPr>
              <a:t>/</a:t>
            </a:r>
            <a:r>
              <a:rPr lang="en-US" sz="9600" dirty="0" err="1" smtClean="0">
                <a:latin typeface="DevLys 010" pitchFamily="2" charset="0"/>
              </a:rPr>
              <a:t>kU;okn</a:t>
            </a:r>
            <a:r>
              <a:rPr lang="en-US" sz="9600" dirty="0" smtClean="0">
                <a:latin typeface="DevLys 010" pitchFamily="2" charset="0"/>
              </a:rPr>
              <a:t> </a:t>
            </a:r>
            <a:endParaRPr lang="en-IN" sz="96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68329-C237-4BDE-8719-DF4C5001EB3E}" type="datetime1">
              <a:rPr lang="en-US" smtClean="0"/>
              <a:pPr/>
              <a:t>19-Mar-18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1010</TotalTime>
  <Words>1103</Words>
  <Application>Microsoft Office PowerPoint</Application>
  <PresentationFormat>On-screen Show (4:3)</PresentationFormat>
  <Paragraphs>249</Paragraphs>
  <Slides>35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7" baseType="lpstr">
      <vt:lpstr>Office Theme</vt:lpstr>
      <vt:lpstr>Acrobat Document</vt:lpstr>
      <vt:lpstr>Slide 1</vt:lpstr>
      <vt:lpstr>vkt ds izf’k{k.k l= dk ,ts.Mk </vt:lpstr>
      <vt:lpstr>Slide 3</vt:lpstr>
      <vt:lpstr>Slide 4</vt:lpstr>
      <vt:lpstr>Slide 5</vt:lpstr>
      <vt:lpstr>Slide 6</vt:lpstr>
      <vt:lpstr>Slide 7</vt:lpstr>
      <vt:lpstr>Slide 8</vt:lpstr>
      <vt:lpstr>Slide 9</vt:lpstr>
      <vt:lpstr>    ifjorZuksa dh J`a[kyk </vt:lpstr>
      <vt:lpstr> ifjorZuksa dh J`a[kyk </vt:lpstr>
      <vt:lpstr>ifjorZuksa dh J`a[kyk </vt:lpstr>
      <vt:lpstr>Slide 13</vt:lpstr>
      <vt:lpstr>12 vizSy 2014</vt:lpstr>
      <vt:lpstr>Slide 15</vt:lpstr>
      <vt:lpstr>Slide 16</vt:lpstr>
      <vt:lpstr>Slide 17</vt:lpstr>
      <vt:lpstr>QksVks;qDr ernkrk lwph ,oa ernkrk iphZ</vt:lpstr>
      <vt:lpstr>Slide 19</vt:lpstr>
      <vt:lpstr>Multi Posts EVM</vt:lpstr>
      <vt:lpstr>QksYMlZ dk mi;ksx </vt:lpstr>
      <vt:lpstr>eYVhiksLV bZ-Ogh-,e-</vt:lpstr>
      <vt:lpstr>eSU;qvy</vt:lpstr>
      <vt:lpstr>Slide 24</vt:lpstr>
      <vt:lpstr>dE;qfuds'ku Iyku</vt:lpstr>
      <vt:lpstr>izs{kd</vt:lpstr>
      <vt:lpstr>izf'k{k.k</vt:lpstr>
      <vt:lpstr>SENSE</vt:lpstr>
      <vt:lpstr>Slide 29</vt:lpstr>
      <vt:lpstr>Slide 30</vt:lpstr>
      <vt:lpstr>Slide 31</vt:lpstr>
      <vt:lpstr>Slide 32</vt:lpstr>
      <vt:lpstr>Slide 33</vt:lpstr>
      <vt:lpstr>vkids 'kCndks’k esa ftls lfEefyr gksuk gS</vt:lpstr>
      <vt:lpstr>Slide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</dc:creator>
  <cp:lastModifiedBy>Administrator</cp:lastModifiedBy>
  <cp:revision>170</cp:revision>
  <dcterms:created xsi:type="dcterms:W3CDTF">2015-02-13T06:12:43Z</dcterms:created>
  <dcterms:modified xsi:type="dcterms:W3CDTF">2018-03-20T02:47:30Z</dcterms:modified>
</cp:coreProperties>
</file>